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256" r:id="rId2"/>
    <p:sldId id="335" r:id="rId3"/>
    <p:sldId id="338" r:id="rId4"/>
    <p:sldId id="336" r:id="rId5"/>
    <p:sldId id="337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73" r:id="rId17"/>
    <p:sldId id="274" r:id="rId18"/>
    <p:sldId id="275" r:id="rId19"/>
    <p:sldId id="276" r:id="rId20"/>
    <p:sldId id="281" r:id="rId21"/>
    <p:sldId id="267" r:id="rId22"/>
    <p:sldId id="268" r:id="rId23"/>
    <p:sldId id="269" r:id="rId24"/>
    <p:sldId id="270" r:id="rId25"/>
    <p:sldId id="271" r:id="rId26"/>
    <p:sldId id="272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8000"/>
    <a:srgbClr val="FF9300"/>
    <a:srgbClr val="0432FF"/>
    <a:srgbClr val="00FA00"/>
    <a:srgbClr val="FF40FF"/>
    <a:srgbClr val="00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8"/>
    <p:restoredTop sz="94651"/>
  </p:normalViewPr>
  <p:slideViewPr>
    <p:cSldViewPr snapToGrid="0" snapToObjects="1">
      <p:cViewPr varScale="1">
        <p:scale>
          <a:sx n="89" d="100"/>
          <a:sy n="89" d="100"/>
        </p:scale>
        <p:origin x="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73C2FD-DCD8-4F0A-9FA1-93DBFF5C3DB3}" type="doc">
      <dgm:prSet loTypeId="urn:microsoft.com/office/officeart/2005/8/layout/radial1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EB2D113-F0B2-4BF5-BDE5-F6CE5E9A9543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rgbClr val="FFFF00"/>
        </a:solidFill>
      </dgm:spPr>
      <dgm:t>
        <a:bodyPr/>
        <a:lstStyle/>
        <a:p>
          <a:r>
            <a:rPr lang="en-US" sz="3500" b="1" dirty="0">
              <a:solidFill>
                <a:srgbClr val="FF0066"/>
              </a:solidFill>
              <a:latin typeface="Arial" pitchFamily="34" charset="0"/>
              <a:cs typeface="Arial" pitchFamily="34" charset="0"/>
            </a:rPr>
            <a:t>HỢP CHẤT VÔ CƠ</a:t>
          </a:r>
        </a:p>
      </dgm:t>
    </dgm:pt>
    <dgm:pt modelId="{BB69B0BA-859D-4759-AA4E-2AD89504238C}" type="parTrans" cxnId="{CCB4D3FD-54CD-4BE0-B928-B7B73371784F}">
      <dgm:prSet/>
      <dgm:spPr/>
      <dgm:t>
        <a:bodyPr/>
        <a:lstStyle/>
        <a:p>
          <a:endParaRPr lang="en-US"/>
        </a:p>
      </dgm:t>
    </dgm:pt>
    <dgm:pt modelId="{4F0A0AB2-DDEC-4806-B079-3BB4A2B28DFF}" type="sibTrans" cxnId="{CCB4D3FD-54CD-4BE0-B928-B7B73371784F}">
      <dgm:prSet/>
      <dgm:spPr/>
      <dgm:t>
        <a:bodyPr/>
        <a:lstStyle/>
        <a:p>
          <a:endParaRPr lang="en-US"/>
        </a:p>
      </dgm:t>
    </dgm:pt>
    <dgm:pt modelId="{CE0275E8-3E5B-4671-873C-F8CE996633F4}">
      <dgm:prSet phldrT="[Text]"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US" sz="40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ACID</a:t>
          </a:r>
        </a:p>
      </dgm:t>
    </dgm:pt>
    <dgm:pt modelId="{E6D2BBC3-39CB-4FB2-8F7B-9F269A0FE9C1}" type="parTrans" cxnId="{A8A58B17-C0F0-4B83-B8F2-C9A271932604}">
      <dgm:prSet/>
      <dgm:spPr/>
      <dgm:t>
        <a:bodyPr/>
        <a:lstStyle/>
        <a:p>
          <a:endParaRPr lang="en-US"/>
        </a:p>
      </dgm:t>
    </dgm:pt>
    <dgm:pt modelId="{26053497-3BF7-4125-AB6B-E985F1E9A2BC}" type="sibTrans" cxnId="{A8A58B17-C0F0-4B83-B8F2-C9A271932604}">
      <dgm:prSet/>
      <dgm:spPr/>
      <dgm:t>
        <a:bodyPr/>
        <a:lstStyle/>
        <a:p>
          <a:endParaRPr lang="en-US"/>
        </a:p>
      </dgm:t>
    </dgm:pt>
    <dgm:pt modelId="{028BD28C-F16F-42B5-87AC-E0A7CD7B31BC}">
      <dgm:prSet phldrT="[Text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4000" b="1" dirty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BASE</a:t>
          </a:r>
        </a:p>
      </dgm:t>
    </dgm:pt>
    <dgm:pt modelId="{7F2C0239-BDF7-474F-80B9-40BAF33388AF}" type="parTrans" cxnId="{28DCB961-1C4C-4C36-A473-AC8EFA2E6D16}">
      <dgm:prSet/>
      <dgm:spPr/>
      <dgm:t>
        <a:bodyPr/>
        <a:lstStyle/>
        <a:p>
          <a:endParaRPr lang="en-US"/>
        </a:p>
      </dgm:t>
    </dgm:pt>
    <dgm:pt modelId="{D49F8562-7E2A-4EFA-8EF2-76105839A4E7}" type="sibTrans" cxnId="{28DCB961-1C4C-4C36-A473-AC8EFA2E6D16}">
      <dgm:prSet/>
      <dgm:spPr/>
      <dgm:t>
        <a:bodyPr/>
        <a:lstStyle/>
        <a:p>
          <a:endParaRPr lang="en-US"/>
        </a:p>
      </dgm:t>
    </dgm:pt>
    <dgm:pt modelId="{987E2F85-BD42-4302-8AE1-15F781A71D29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00FDFF"/>
        </a:solidFill>
      </dgm:spPr>
      <dgm:t>
        <a:bodyPr/>
        <a:lstStyle/>
        <a:p>
          <a:r>
            <a:rPr lang="en-US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MUỐI</a:t>
          </a:r>
        </a:p>
      </dgm:t>
    </dgm:pt>
    <dgm:pt modelId="{609C21A0-51A3-4ADA-AD48-03AF5D9624B0}" type="parTrans" cxnId="{52955791-A9DE-4376-9775-E75E57B01E62}">
      <dgm:prSet/>
      <dgm:spPr/>
      <dgm:t>
        <a:bodyPr/>
        <a:lstStyle/>
        <a:p>
          <a:endParaRPr lang="en-US"/>
        </a:p>
      </dgm:t>
    </dgm:pt>
    <dgm:pt modelId="{16963516-8A1B-49ED-984B-841D26386242}" type="sibTrans" cxnId="{52955791-A9DE-4376-9775-E75E57B01E62}">
      <dgm:prSet/>
      <dgm:spPr/>
      <dgm:t>
        <a:bodyPr/>
        <a:lstStyle/>
        <a:p>
          <a:endParaRPr lang="en-US"/>
        </a:p>
      </dgm:t>
    </dgm:pt>
    <dgm:pt modelId="{065D0785-C0B7-40C8-949D-7AA101887679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OXIDE</a:t>
          </a:r>
        </a:p>
      </dgm:t>
    </dgm:pt>
    <dgm:pt modelId="{3449A2B1-7379-47C0-936C-850C11A7E79C}" type="parTrans" cxnId="{50244419-9C16-42FC-9E2A-B9565006FD17}">
      <dgm:prSet/>
      <dgm:spPr/>
      <dgm:t>
        <a:bodyPr/>
        <a:lstStyle/>
        <a:p>
          <a:endParaRPr lang="en-US"/>
        </a:p>
      </dgm:t>
    </dgm:pt>
    <dgm:pt modelId="{2171A22B-F27A-4609-B867-6BAF99BD4A00}" type="sibTrans" cxnId="{50244419-9C16-42FC-9E2A-B9565006FD17}">
      <dgm:prSet/>
      <dgm:spPr/>
      <dgm:t>
        <a:bodyPr/>
        <a:lstStyle/>
        <a:p>
          <a:endParaRPr lang="en-US"/>
        </a:p>
      </dgm:t>
    </dgm:pt>
    <dgm:pt modelId="{9C14E46C-57BC-4A79-B0F9-5E3CA65031D1}" type="pres">
      <dgm:prSet presAssocID="{7973C2FD-DCD8-4F0A-9FA1-93DBFF5C3DB3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8F140A4-6939-4643-A9AC-917BCF0C8D65}" type="pres">
      <dgm:prSet presAssocID="{9EB2D113-F0B2-4BF5-BDE5-F6CE5E9A9543}" presName="centerShape" presStyleLbl="node0" presStyleIdx="0" presStyleCnt="1" custScaleX="124600" custScaleY="137366"/>
      <dgm:spPr/>
    </dgm:pt>
    <dgm:pt modelId="{775D5DF2-C2C9-4B99-BB7C-F506CD3CD8E5}" type="pres">
      <dgm:prSet presAssocID="{E6D2BBC3-39CB-4FB2-8F7B-9F269A0FE9C1}" presName="Name9" presStyleLbl="parChTrans1D2" presStyleIdx="0" presStyleCnt="4"/>
      <dgm:spPr/>
    </dgm:pt>
    <dgm:pt modelId="{3D3DA23B-4CCF-41DB-93CF-748C3F30B523}" type="pres">
      <dgm:prSet presAssocID="{E6D2BBC3-39CB-4FB2-8F7B-9F269A0FE9C1}" presName="connTx" presStyleLbl="parChTrans1D2" presStyleIdx="0" presStyleCnt="4"/>
      <dgm:spPr/>
    </dgm:pt>
    <dgm:pt modelId="{2F1A46A0-8252-490D-BE2A-9A14587A5D18}" type="pres">
      <dgm:prSet presAssocID="{CE0275E8-3E5B-4671-873C-F8CE996633F4}" presName="node" presStyleLbl="node1" presStyleIdx="0" presStyleCnt="4" custScaleX="159529">
        <dgm:presLayoutVars>
          <dgm:bulletEnabled val="1"/>
        </dgm:presLayoutVars>
      </dgm:prSet>
      <dgm:spPr/>
    </dgm:pt>
    <dgm:pt modelId="{CE99B23A-10AE-435A-ADD0-EA005CAF2A22}" type="pres">
      <dgm:prSet presAssocID="{7F2C0239-BDF7-474F-80B9-40BAF33388AF}" presName="Name9" presStyleLbl="parChTrans1D2" presStyleIdx="1" presStyleCnt="4"/>
      <dgm:spPr/>
    </dgm:pt>
    <dgm:pt modelId="{879B3DC1-1254-4B28-81D1-36522F7B33EC}" type="pres">
      <dgm:prSet presAssocID="{7F2C0239-BDF7-474F-80B9-40BAF33388AF}" presName="connTx" presStyleLbl="parChTrans1D2" presStyleIdx="1" presStyleCnt="4"/>
      <dgm:spPr/>
    </dgm:pt>
    <dgm:pt modelId="{67635A4F-CE85-40DD-9271-E2CC15D66634}" type="pres">
      <dgm:prSet presAssocID="{028BD28C-F16F-42B5-87AC-E0A7CD7B31BC}" presName="node" presStyleLbl="node1" presStyleIdx="1" presStyleCnt="4" custScaleX="150562" custRadScaleRad="123435">
        <dgm:presLayoutVars>
          <dgm:bulletEnabled val="1"/>
        </dgm:presLayoutVars>
      </dgm:prSet>
      <dgm:spPr/>
    </dgm:pt>
    <dgm:pt modelId="{A7E9527C-35A4-420A-B06A-E5332870C049}" type="pres">
      <dgm:prSet presAssocID="{609C21A0-51A3-4ADA-AD48-03AF5D9624B0}" presName="Name9" presStyleLbl="parChTrans1D2" presStyleIdx="2" presStyleCnt="4"/>
      <dgm:spPr/>
    </dgm:pt>
    <dgm:pt modelId="{21F3173A-9B32-4EFB-BB8B-F5E0D77A4219}" type="pres">
      <dgm:prSet presAssocID="{609C21A0-51A3-4ADA-AD48-03AF5D9624B0}" presName="connTx" presStyleLbl="parChTrans1D2" presStyleIdx="2" presStyleCnt="4"/>
      <dgm:spPr/>
    </dgm:pt>
    <dgm:pt modelId="{6B1B9972-B9BF-4990-9C21-D84E37CC5D63}" type="pres">
      <dgm:prSet presAssocID="{987E2F85-BD42-4302-8AE1-15F781A71D29}" presName="node" presStyleLbl="node1" presStyleIdx="2" presStyleCnt="4" custScaleX="159529">
        <dgm:presLayoutVars>
          <dgm:bulletEnabled val="1"/>
        </dgm:presLayoutVars>
      </dgm:prSet>
      <dgm:spPr/>
    </dgm:pt>
    <dgm:pt modelId="{7FC77D3A-2DB6-4082-A7C9-E6E2BC2EF6B3}" type="pres">
      <dgm:prSet presAssocID="{3449A2B1-7379-47C0-936C-850C11A7E79C}" presName="Name9" presStyleLbl="parChTrans1D2" presStyleIdx="3" presStyleCnt="4"/>
      <dgm:spPr/>
    </dgm:pt>
    <dgm:pt modelId="{7F9915E1-90DA-45D8-94C9-F180D78DFF1E}" type="pres">
      <dgm:prSet presAssocID="{3449A2B1-7379-47C0-936C-850C11A7E79C}" presName="connTx" presStyleLbl="parChTrans1D2" presStyleIdx="3" presStyleCnt="4"/>
      <dgm:spPr/>
    </dgm:pt>
    <dgm:pt modelId="{0CEA0943-8947-4E63-AF4D-03E433921347}" type="pres">
      <dgm:prSet presAssocID="{065D0785-C0B7-40C8-949D-7AA101887679}" presName="node" presStyleLbl="node1" presStyleIdx="3" presStyleCnt="4" custScaleX="166283" custRadScaleRad="125895">
        <dgm:presLayoutVars>
          <dgm:bulletEnabled val="1"/>
        </dgm:presLayoutVars>
      </dgm:prSet>
      <dgm:spPr/>
    </dgm:pt>
  </dgm:ptLst>
  <dgm:cxnLst>
    <dgm:cxn modelId="{5E78A601-3999-4A5E-BEC2-96CA7D335DF9}" type="presOf" srcId="{028BD28C-F16F-42B5-87AC-E0A7CD7B31BC}" destId="{67635A4F-CE85-40DD-9271-E2CC15D66634}" srcOrd="0" destOrd="0" presId="urn:microsoft.com/office/officeart/2005/8/layout/radial1"/>
    <dgm:cxn modelId="{A8A58B17-C0F0-4B83-B8F2-C9A271932604}" srcId="{9EB2D113-F0B2-4BF5-BDE5-F6CE5E9A9543}" destId="{CE0275E8-3E5B-4671-873C-F8CE996633F4}" srcOrd="0" destOrd="0" parTransId="{E6D2BBC3-39CB-4FB2-8F7B-9F269A0FE9C1}" sibTransId="{26053497-3BF7-4125-AB6B-E985F1E9A2BC}"/>
    <dgm:cxn modelId="{50244419-9C16-42FC-9E2A-B9565006FD17}" srcId="{9EB2D113-F0B2-4BF5-BDE5-F6CE5E9A9543}" destId="{065D0785-C0B7-40C8-949D-7AA101887679}" srcOrd="3" destOrd="0" parTransId="{3449A2B1-7379-47C0-936C-850C11A7E79C}" sibTransId="{2171A22B-F27A-4609-B867-6BAF99BD4A00}"/>
    <dgm:cxn modelId="{70EBF71A-9F54-4538-99BB-450A51039065}" type="presOf" srcId="{E6D2BBC3-39CB-4FB2-8F7B-9F269A0FE9C1}" destId="{3D3DA23B-4CCF-41DB-93CF-748C3F30B523}" srcOrd="1" destOrd="0" presId="urn:microsoft.com/office/officeart/2005/8/layout/radial1"/>
    <dgm:cxn modelId="{AA7C362B-E4CD-4A49-8244-99285E43B392}" type="presOf" srcId="{E6D2BBC3-39CB-4FB2-8F7B-9F269A0FE9C1}" destId="{775D5DF2-C2C9-4B99-BB7C-F506CD3CD8E5}" srcOrd="0" destOrd="0" presId="urn:microsoft.com/office/officeart/2005/8/layout/radial1"/>
    <dgm:cxn modelId="{8EDC5232-C2ED-447F-9CFD-F88F9F988A38}" type="presOf" srcId="{7973C2FD-DCD8-4F0A-9FA1-93DBFF5C3DB3}" destId="{9C14E46C-57BC-4A79-B0F9-5E3CA65031D1}" srcOrd="0" destOrd="0" presId="urn:microsoft.com/office/officeart/2005/8/layout/radial1"/>
    <dgm:cxn modelId="{28DCB961-1C4C-4C36-A473-AC8EFA2E6D16}" srcId="{9EB2D113-F0B2-4BF5-BDE5-F6CE5E9A9543}" destId="{028BD28C-F16F-42B5-87AC-E0A7CD7B31BC}" srcOrd="1" destOrd="0" parTransId="{7F2C0239-BDF7-474F-80B9-40BAF33388AF}" sibTransId="{D49F8562-7E2A-4EFA-8EF2-76105839A4E7}"/>
    <dgm:cxn modelId="{0E2E3E4F-A9CF-4667-BF16-0CC4D2BD212C}" type="presOf" srcId="{987E2F85-BD42-4302-8AE1-15F781A71D29}" destId="{6B1B9972-B9BF-4990-9C21-D84E37CC5D63}" srcOrd="0" destOrd="0" presId="urn:microsoft.com/office/officeart/2005/8/layout/radial1"/>
    <dgm:cxn modelId="{454CA672-AA93-48D0-A0C5-D442A25A14B7}" type="presOf" srcId="{9EB2D113-F0B2-4BF5-BDE5-F6CE5E9A9543}" destId="{18F140A4-6939-4643-A9AC-917BCF0C8D65}" srcOrd="0" destOrd="0" presId="urn:microsoft.com/office/officeart/2005/8/layout/radial1"/>
    <dgm:cxn modelId="{B316E784-9371-4FCB-A72E-F973EBF67E1E}" type="presOf" srcId="{3449A2B1-7379-47C0-936C-850C11A7E79C}" destId="{7FC77D3A-2DB6-4082-A7C9-E6E2BC2EF6B3}" srcOrd="0" destOrd="0" presId="urn:microsoft.com/office/officeart/2005/8/layout/radial1"/>
    <dgm:cxn modelId="{E1EBA188-73EF-48E1-8E7C-D915CB58EE9C}" type="presOf" srcId="{065D0785-C0B7-40C8-949D-7AA101887679}" destId="{0CEA0943-8947-4E63-AF4D-03E433921347}" srcOrd="0" destOrd="0" presId="urn:microsoft.com/office/officeart/2005/8/layout/radial1"/>
    <dgm:cxn modelId="{75E5A390-9118-4446-B0D5-6D12862E3BE7}" type="presOf" srcId="{609C21A0-51A3-4ADA-AD48-03AF5D9624B0}" destId="{A7E9527C-35A4-420A-B06A-E5332870C049}" srcOrd="0" destOrd="0" presId="urn:microsoft.com/office/officeart/2005/8/layout/radial1"/>
    <dgm:cxn modelId="{52955791-A9DE-4376-9775-E75E57B01E62}" srcId="{9EB2D113-F0B2-4BF5-BDE5-F6CE5E9A9543}" destId="{987E2F85-BD42-4302-8AE1-15F781A71D29}" srcOrd="2" destOrd="0" parTransId="{609C21A0-51A3-4ADA-AD48-03AF5D9624B0}" sibTransId="{16963516-8A1B-49ED-984B-841D26386242}"/>
    <dgm:cxn modelId="{EE1608D2-D33C-4DDF-A5E7-2E7C9CDD973E}" type="presOf" srcId="{3449A2B1-7379-47C0-936C-850C11A7E79C}" destId="{7F9915E1-90DA-45D8-94C9-F180D78DFF1E}" srcOrd="1" destOrd="0" presId="urn:microsoft.com/office/officeart/2005/8/layout/radial1"/>
    <dgm:cxn modelId="{EE100ED5-B0AF-4354-BD41-D1CCE621DDE9}" type="presOf" srcId="{7F2C0239-BDF7-474F-80B9-40BAF33388AF}" destId="{CE99B23A-10AE-435A-ADD0-EA005CAF2A22}" srcOrd="0" destOrd="0" presId="urn:microsoft.com/office/officeart/2005/8/layout/radial1"/>
    <dgm:cxn modelId="{9D7C3ADA-74B8-4BB2-85FF-ED948AF44C8B}" type="presOf" srcId="{7F2C0239-BDF7-474F-80B9-40BAF33388AF}" destId="{879B3DC1-1254-4B28-81D1-36522F7B33EC}" srcOrd="1" destOrd="0" presId="urn:microsoft.com/office/officeart/2005/8/layout/radial1"/>
    <dgm:cxn modelId="{32D2B4DF-CD9E-44BF-961B-481548D013B7}" type="presOf" srcId="{CE0275E8-3E5B-4671-873C-F8CE996633F4}" destId="{2F1A46A0-8252-490D-BE2A-9A14587A5D18}" srcOrd="0" destOrd="0" presId="urn:microsoft.com/office/officeart/2005/8/layout/radial1"/>
    <dgm:cxn modelId="{4E673FE0-BEB3-459C-862A-648D22C9E529}" type="presOf" srcId="{609C21A0-51A3-4ADA-AD48-03AF5D9624B0}" destId="{21F3173A-9B32-4EFB-BB8B-F5E0D77A4219}" srcOrd="1" destOrd="0" presId="urn:microsoft.com/office/officeart/2005/8/layout/radial1"/>
    <dgm:cxn modelId="{CCB4D3FD-54CD-4BE0-B928-B7B73371784F}" srcId="{7973C2FD-DCD8-4F0A-9FA1-93DBFF5C3DB3}" destId="{9EB2D113-F0B2-4BF5-BDE5-F6CE5E9A9543}" srcOrd="0" destOrd="0" parTransId="{BB69B0BA-859D-4759-AA4E-2AD89504238C}" sibTransId="{4F0A0AB2-DDEC-4806-B079-3BB4A2B28DFF}"/>
    <dgm:cxn modelId="{4C09FAB2-74BC-4B87-9F25-252BD4C86C07}" type="presParOf" srcId="{9C14E46C-57BC-4A79-B0F9-5E3CA65031D1}" destId="{18F140A4-6939-4643-A9AC-917BCF0C8D65}" srcOrd="0" destOrd="0" presId="urn:microsoft.com/office/officeart/2005/8/layout/radial1"/>
    <dgm:cxn modelId="{D2A37E98-21FE-45A9-9969-D41B02E97827}" type="presParOf" srcId="{9C14E46C-57BC-4A79-B0F9-5E3CA65031D1}" destId="{775D5DF2-C2C9-4B99-BB7C-F506CD3CD8E5}" srcOrd="1" destOrd="0" presId="urn:microsoft.com/office/officeart/2005/8/layout/radial1"/>
    <dgm:cxn modelId="{89B269F1-501B-4E1C-BD30-17535725CC8A}" type="presParOf" srcId="{775D5DF2-C2C9-4B99-BB7C-F506CD3CD8E5}" destId="{3D3DA23B-4CCF-41DB-93CF-748C3F30B523}" srcOrd="0" destOrd="0" presId="urn:microsoft.com/office/officeart/2005/8/layout/radial1"/>
    <dgm:cxn modelId="{4924DA4D-F997-4044-89F3-8F65F8EF0555}" type="presParOf" srcId="{9C14E46C-57BC-4A79-B0F9-5E3CA65031D1}" destId="{2F1A46A0-8252-490D-BE2A-9A14587A5D18}" srcOrd="2" destOrd="0" presId="urn:microsoft.com/office/officeart/2005/8/layout/radial1"/>
    <dgm:cxn modelId="{F74F045D-0237-47AA-B74E-E4645D66FA26}" type="presParOf" srcId="{9C14E46C-57BC-4A79-B0F9-5E3CA65031D1}" destId="{CE99B23A-10AE-435A-ADD0-EA005CAF2A22}" srcOrd="3" destOrd="0" presId="urn:microsoft.com/office/officeart/2005/8/layout/radial1"/>
    <dgm:cxn modelId="{AD91CD4D-E041-4422-8CE4-FCCD510ADB4D}" type="presParOf" srcId="{CE99B23A-10AE-435A-ADD0-EA005CAF2A22}" destId="{879B3DC1-1254-4B28-81D1-36522F7B33EC}" srcOrd="0" destOrd="0" presId="urn:microsoft.com/office/officeart/2005/8/layout/radial1"/>
    <dgm:cxn modelId="{A1A99E47-D4D3-414E-B4B4-8378BCC3B36F}" type="presParOf" srcId="{9C14E46C-57BC-4A79-B0F9-5E3CA65031D1}" destId="{67635A4F-CE85-40DD-9271-E2CC15D66634}" srcOrd="4" destOrd="0" presId="urn:microsoft.com/office/officeart/2005/8/layout/radial1"/>
    <dgm:cxn modelId="{8F4B31D7-1266-459E-8056-E29E269D080B}" type="presParOf" srcId="{9C14E46C-57BC-4A79-B0F9-5E3CA65031D1}" destId="{A7E9527C-35A4-420A-B06A-E5332870C049}" srcOrd="5" destOrd="0" presId="urn:microsoft.com/office/officeart/2005/8/layout/radial1"/>
    <dgm:cxn modelId="{51F3E59B-8814-463E-9FC5-1FE63AF3F61C}" type="presParOf" srcId="{A7E9527C-35A4-420A-B06A-E5332870C049}" destId="{21F3173A-9B32-4EFB-BB8B-F5E0D77A4219}" srcOrd="0" destOrd="0" presId="urn:microsoft.com/office/officeart/2005/8/layout/radial1"/>
    <dgm:cxn modelId="{B1A2C03C-D1ED-4129-BC29-22AB8D0E996C}" type="presParOf" srcId="{9C14E46C-57BC-4A79-B0F9-5E3CA65031D1}" destId="{6B1B9972-B9BF-4990-9C21-D84E37CC5D63}" srcOrd="6" destOrd="0" presId="urn:microsoft.com/office/officeart/2005/8/layout/radial1"/>
    <dgm:cxn modelId="{B8F8F8E5-9C72-4C0E-9609-5BE735A15410}" type="presParOf" srcId="{9C14E46C-57BC-4A79-B0F9-5E3CA65031D1}" destId="{7FC77D3A-2DB6-4082-A7C9-E6E2BC2EF6B3}" srcOrd="7" destOrd="0" presId="urn:microsoft.com/office/officeart/2005/8/layout/radial1"/>
    <dgm:cxn modelId="{46A6E625-A2DF-4FF4-9FBA-9FFCC8659943}" type="presParOf" srcId="{7FC77D3A-2DB6-4082-A7C9-E6E2BC2EF6B3}" destId="{7F9915E1-90DA-45D8-94C9-F180D78DFF1E}" srcOrd="0" destOrd="0" presId="urn:microsoft.com/office/officeart/2005/8/layout/radial1"/>
    <dgm:cxn modelId="{937A37F6-8A04-4997-B5A0-170E4064198B}" type="presParOf" srcId="{9C14E46C-57BC-4A79-B0F9-5E3CA65031D1}" destId="{0CEA0943-8947-4E63-AF4D-03E433921347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A3B3F1-0589-42DE-8792-F913B14B75FB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0932394-FE60-4FD0-B3EE-ACEE47FF703D}">
      <dgm:prSet phldrT="[Text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FFFF00"/>
        </a:solidFill>
      </dgm:spPr>
      <dgm:t>
        <a:bodyPr/>
        <a:lstStyle/>
        <a:p>
          <a:r>
            <a:rPr lang="en-US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CÁC LOẠI</a:t>
          </a:r>
        </a:p>
        <a:p>
          <a:r>
            <a:rPr lang="en-US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HỢP CHẤT VÔ CƠ</a:t>
          </a:r>
        </a:p>
      </dgm:t>
    </dgm:pt>
    <dgm:pt modelId="{6628792E-E260-4100-8419-0267F0BCA6A8}" type="parTrans" cxnId="{1A5E9F75-35B4-47EA-893E-32EE229FEBD4}">
      <dgm:prSet/>
      <dgm:spPr/>
      <dgm:t>
        <a:bodyPr/>
        <a:lstStyle/>
        <a:p>
          <a:endParaRPr lang="en-US"/>
        </a:p>
      </dgm:t>
    </dgm:pt>
    <dgm:pt modelId="{89E91684-79E2-44F5-9E83-BF2F6561CADA}" type="sibTrans" cxnId="{1A5E9F75-35B4-47EA-893E-32EE229FEBD4}">
      <dgm:prSet/>
      <dgm:spPr/>
      <dgm:t>
        <a:bodyPr/>
        <a:lstStyle/>
        <a:p>
          <a:endParaRPr lang="en-US"/>
        </a:p>
      </dgm:t>
    </dgm:pt>
    <dgm:pt modelId="{37F7A83C-55EF-44C7-A361-0C54809D8D61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3700" b="1" dirty="0">
              <a:solidFill>
                <a:srgbClr val="FF3300"/>
              </a:solidFill>
              <a:latin typeface="Arial" pitchFamily="34" charset="0"/>
              <a:cs typeface="Arial" pitchFamily="34" charset="0"/>
            </a:rPr>
            <a:t>Basic oxide = Kim </a:t>
          </a:r>
          <a:r>
            <a:rPr lang="en-US" sz="3700" b="1" dirty="0" err="1">
              <a:solidFill>
                <a:srgbClr val="FF3300"/>
              </a:solidFill>
              <a:latin typeface="Arial" pitchFamily="34" charset="0"/>
              <a:cs typeface="Arial" pitchFamily="34" charset="0"/>
            </a:rPr>
            <a:t>loại</a:t>
          </a:r>
          <a:r>
            <a:rPr lang="en-US" sz="3700" b="1" dirty="0">
              <a:solidFill>
                <a:srgbClr val="FF3300"/>
              </a:solidFill>
              <a:latin typeface="Arial" pitchFamily="34" charset="0"/>
              <a:cs typeface="Arial" pitchFamily="34" charset="0"/>
            </a:rPr>
            <a:t> + O</a:t>
          </a:r>
          <a:endParaRPr lang="en-US" sz="3700" dirty="0">
            <a:solidFill>
              <a:srgbClr val="FF3300"/>
            </a:solidFill>
            <a:latin typeface="Arial" pitchFamily="34" charset="0"/>
            <a:cs typeface="Arial" pitchFamily="34" charset="0"/>
          </a:endParaRPr>
        </a:p>
      </dgm:t>
    </dgm:pt>
    <dgm:pt modelId="{58646870-8899-4E84-BD70-207D0919648F}" type="parTrans" cxnId="{7F0297D0-341D-4DCC-91ED-7FA32AE4C7A4}">
      <dgm:prSet/>
      <dgm:spPr/>
      <dgm:t>
        <a:bodyPr/>
        <a:lstStyle/>
        <a:p>
          <a:endParaRPr lang="en-US"/>
        </a:p>
      </dgm:t>
    </dgm:pt>
    <dgm:pt modelId="{CC7B3E32-E1F1-4FEC-8D53-3F04F6A18C8F}" type="sibTrans" cxnId="{7F0297D0-341D-4DCC-91ED-7FA32AE4C7A4}">
      <dgm:prSet/>
      <dgm:spPr/>
      <dgm:t>
        <a:bodyPr/>
        <a:lstStyle/>
        <a:p>
          <a:endParaRPr lang="en-US"/>
        </a:p>
      </dgm:t>
    </dgm:pt>
    <dgm:pt modelId="{9FA97EA4-7F57-4BF8-8815-A4EAA9BB12D3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3700" b="1" dirty="0">
              <a:solidFill>
                <a:srgbClr val="FF3300"/>
              </a:solidFill>
              <a:latin typeface="Arial" pitchFamily="34" charset="0"/>
              <a:cs typeface="Arial" pitchFamily="34" charset="0"/>
            </a:rPr>
            <a:t>Acidic oxide = Phi </a:t>
          </a:r>
          <a:r>
            <a:rPr lang="en-US" sz="3700" b="1" dirty="0" err="1">
              <a:solidFill>
                <a:srgbClr val="FF3300"/>
              </a:solidFill>
              <a:latin typeface="Arial" pitchFamily="34" charset="0"/>
              <a:cs typeface="Arial" pitchFamily="34" charset="0"/>
            </a:rPr>
            <a:t>kim</a:t>
          </a:r>
          <a:r>
            <a:rPr lang="en-US" sz="3700" b="1" dirty="0">
              <a:solidFill>
                <a:srgbClr val="FF3300"/>
              </a:solidFill>
              <a:latin typeface="Arial" pitchFamily="34" charset="0"/>
              <a:cs typeface="Arial" pitchFamily="34" charset="0"/>
            </a:rPr>
            <a:t> + O</a:t>
          </a:r>
          <a:endParaRPr lang="en-US" sz="3700" dirty="0">
            <a:solidFill>
              <a:srgbClr val="FF3300"/>
            </a:solidFill>
          </a:endParaRPr>
        </a:p>
      </dgm:t>
    </dgm:pt>
    <dgm:pt modelId="{B2245511-8700-4665-A94F-68B8D2A5A4DC}" type="parTrans" cxnId="{5CEA1954-1EA6-441F-931C-A9F9E800FDFD}">
      <dgm:prSet/>
      <dgm:spPr/>
      <dgm:t>
        <a:bodyPr/>
        <a:lstStyle/>
        <a:p>
          <a:endParaRPr lang="en-US"/>
        </a:p>
      </dgm:t>
    </dgm:pt>
    <dgm:pt modelId="{FA854F09-C066-4734-832E-4F054123E106}" type="sibTrans" cxnId="{5CEA1954-1EA6-441F-931C-A9F9E800FDFD}">
      <dgm:prSet/>
      <dgm:spPr/>
      <dgm:t>
        <a:bodyPr/>
        <a:lstStyle/>
        <a:p>
          <a:endParaRPr lang="en-US"/>
        </a:p>
      </dgm:t>
    </dgm:pt>
    <dgm:pt modelId="{FAB46FBA-F228-4D29-80D4-77F76E503807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4000" b="1" dirty="0">
              <a:solidFill>
                <a:srgbClr val="009900"/>
              </a:solidFill>
              <a:latin typeface="Arial" pitchFamily="34" charset="0"/>
              <a:cs typeface="Arial" pitchFamily="34" charset="0"/>
            </a:rPr>
            <a:t>Acid = H + </a:t>
          </a:r>
          <a:r>
            <a:rPr lang="en-US" sz="4000" b="1" dirty="0" err="1">
              <a:solidFill>
                <a:srgbClr val="009900"/>
              </a:solidFill>
              <a:latin typeface="Arial" pitchFamily="34" charset="0"/>
              <a:cs typeface="Arial" pitchFamily="34" charset="0"/>
            </a:rPr>
            <a:t>gốc</a:t>
          </a:r>
          <a:r>
            <a:rPr lang="en-US" sz="4000" b="1" dirty="0">
              <a:solidFill>
                <a:srgbClr val="009900"/>
              </a:solidFill>
              <a:latin typeface="Arial" pitchFamily="34" charset="0"/>
              <a:cs typeface="Arial" pitchFamily="34" charset="0"/>
            </a:rPr>
            <a:t> acid</a:t>
          </a:r>
          <a:endParaRPr lang="en-US" sz="4000" dirty="0"/>
        </a:p>
      </dgm:t>
    </dgm:pt>
    <dgm:pt modelId="{1BBDF83A-ADE9-456F-91DF-B9B114BF7C8B}" type="parTrans" cxnId="{0EF1C964-9676-4266-A73F-421A4F371EDB}">
      <dgm:prSet/>
      <dgm:spPr/>
      <dgm:t>
        <a:bodyPr/>
        <a:lstStyle/>
        <a:p>
          <a:endParaRPr lang="en-US"/>
        </a:p>
      </dgm:t>
    </dgm:pt>
    <dgm:pt modelId="{D2BEFA67-4946-4F47-919A-9E064E18C1E4}" type="sibTrans" cxnId="{0EF1C964-9676-4266-A73F-421A4F371EDB}">
      <dgm:prSet/>
      <dgm:spPr/>
      <dgm:t>
        <a:bodyPr/>
        <a:lstStyle/>
        <a:p>
          <a:endParaRPr lang="en-US"/>
        </a:p>
      </dgm:t>
    </dgm:pt>
    <dgm:pt modelId="{52F4B848-99BD-4E87-BE21-A4DDCC6BF252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4000" b="1" dirty="0">
              <a:solidFill>
                <a:srgbClr val="0000FF"/>
              </a:solidFill>
              <a:latin typeface="Arial" pitchFamily="34" charset="0"/>
              <a:cs typeface="Arial" pitchFamily="34" charset="0"/>
            </a:rPr>
            <a:t>Base = Kim </a:t>
          </a:r>
          <a:r>
            <a:rPr lang="en-US" sz="4000" b="1" dirty="0" err="1">
              <a:solidFill>
                <a:srgbClr val="0000FF"/>
              </a:solidFill>
              <a:latin typeface="Arial" pitchFamily="34" charset="0"/>
              <a:cs typeface="Arial" pitchFamily="34" charset="0"/>
            </a:rPr>
            <a:t>loại</a:t>
          </a:r>
          <a:r>
            <a:rPr lang="en-US" sz="4000" b="1" dirty="0">
              <a:solidFill>
                <a:srgbClr val="0000FF"/>
              </a:solidFill>
              <a:latin typeface="Arial" pitchFamily="34" charset="0"/>
              <a:cs typeface="Arial" pitchFamily="34" charset="0"/>
            </a:rPr>
            <a:t> + (-OH)</a:t>
          </a:r>
          <a:endParaRPr lang="en-US" sz="4000" dirty="0"/>
        </a:p>
      </dgm:t>
    </dgm:pt>
    <dgm:pt modelId="{BC6C1FFD-E61A-4EEE-B595-E5DB80D1E4C6}" type="parTrans" cxnId="{79B24B56-AAC5-4024-9B88-55094D087197}">
      <dgm:prSet/>
      <dgm:spPr/>
      <dgm:t>
        <a:bodyPr/>
        <a:lstStyle/>
        <a:p>
          <a:endParaRPr lang="en-US"/>
        </a:p>
      </dgm:t>
    </dgm:pt>
    <dgm:pt modelId="{842F1FC4-5F70-4ACC-A408-CC2B58497458}" type="sibTrans" cxnId="{79B24B56-AAC5-4024-9B88-55094D087197}">
      <dgm:prSet/>
      <dgm:spPr/>
      <dgm:t>
        <a:bodyPr/>
        <a:lstStyle/>
        <a:p>
          <a:endParaRPr lang="en-US"/>
        </a:p>
      </dgm:t>
    </dgm:pt>
    <dgm:pt modelId="{A5465258-DE51-4D84-AF07-C2D13270AF08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3700" b="1" dirty="0" err="1">
              <a:solidFill>
                <a:srgbClr val="FF0066"/>
              </a:solidFill>
              <a:latin typeface="Arial" pitchFamily="34" charset="0"/>
              <a:cs typeface="Arial" pitchFamily="34" charset="0"/>
            </a:rPr>
            <a:t>Muối</a:t>
          </a:r>
          <a:r>
            <a:rPr lang="en-US" sz="3700" b="1" dirty="0">
              <a:solidFill>
                <a:srgbClr val="FF0066"/>
              </a:solidFill>
              <a:latin typeface="Arial" pitchFamily="34" charset="0"/>
              <a:cs typeface="Arial" pitchFamily="34" charset="0"/>
            </a:rPr>
            <a:t> = Kim </a:t>
          </a:r>
          <a:r>
            <a:rPr lang="en-US" sz="3700" b="1" dirty="0" err="1">
              <a:solidFill>
                <a:srgbClr val="FF0066"/>
              </a:solidFill>
              <a:latin typeface="Arial" pitchFamily="34" charset="0"/>
              <a:cs typeface="Arial" pitchFamily="34" charset="0"/>
            </a:rPr>
            <a:t>loại</a:t>
          </a:r>
          <a:r>
            <a:rPr lang="en-US" sz="3700" b="1" dirty="0">
              <a:solidFill>
                <a:srgbClr val="FF0066"/>
              </a:solidFill>
              <a:latin typeface="Arial" pitchFamily="34" charset="0"/>
              <a:cs typeface="Arial" pitchFamily="34" charset="0"/>
            </a:rPr>
            <a:t> + </a:t>
          </a:r>
          <a:r>
            <a:rPr lang="en-US" sz="3700" b="1" dirty="0" err="1">
              <a:solidFill>
                <a:srgbClr val="FF0066"/>
              </a:solidFill>
              <a:latin typeface="Arial" pitchFamily="34" charset="0"/>
              <a:cs typeface="Arial" pitchFamily="34" charset="0"/>
            </a:rPr>
            <a:t>gốc</a:t>
          </a:r>
          <a:r>
            <a:rPr lang="en-US" sz="3700" b="1" dirty="0">
              <a:solidFill>
                <a:srgbClr val="FF0066"/>
              </a:solidFill>
              <a:latin typeface="Arial" pitchFamily="34" charset="0"/>
              <a:cs typeface="Arial" pitchFamily="34" charset="0"/>
            </a:rPr>
            <a:t> acid</a:t>
          </a:r>
          <a:endParaRPr lang="en-US" sz="3700" dirty="0">
            <a:solidFill>
              <a:srgbClr val="FF0066"/>
            </a:solidFill>
          </a:endParaRPr>
        </a:p>
      </dgm:t>
    </dgm:pt>
    <dgm:pt modelId="{2C9E8494-AB47-4832-8492-0FAF8DBDC832}" type="parTrans" cxnId="{41F1AEDF-807F-4530-8999-86C3130205A0}">
      <dgm:prSet/>
      <dgm:spPr/>
      <dgm:t>
        <a:bodyPr/>
        <a:lstStyle/>
        <a:p>
          <a:endParaRPr lang="en-US"/>
        </a:p>
      </dgm:t>
    </dgm:pt>
    <dgm:pt modelId="{31BCFB0D-5B55-44D7-BD40-A7BFE2BB4D67}" type="sibTrans" cxnId="{41F1AEDF-807F-4530-8999-86C3130205A0}">
      <dgm:prSet/>
      <dgm:spPr/>
      <dgm:t>
        <a:bodyPr/>
        <a:lstStyle/>
        <a:p>
          <a:endParaRPr lang="en-US"/>
        </a:p>
      </dgm:t>
    </dgm:pt>
    <dgm:pt modelId="{CBFC285A-36D3-4642-955D-F9E4212CF2E4}" type="pres">
      <dgm:prSet presAssocID="{33A3B3F1-0589-42DE-8792-F913B14B75F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A0414C9-3811-4B19-A697-731BFB5AEF75}" type="pres">
      <dgm:prSet presAssocID="{40932394-FE60-4FD0-B3EE-ACEE47FF703D}" presName="root1" presStyleCnt="0"/>
      <dgm:spPr/>
    </dgm:pt>
    <dgm:pt modelId="{29B8792F-5E86-48CC-8692-0810B876FB2C}" type="pres">
      <dgm:prSet presAssocID="{40932394-FE60-4FD0-B3EE-ACEE47FF703D}" presName="LevelOneTextNode" presStyleLbl="node0" presStyleIdx="0" presStyleCnt="1" custScaleX="141154">
        <dgm:presLayoutVars>
          <dgm:chPref val="3"/>
        </dgm:presLayoutVars>
      </dgm:prSet>
      <dgm:spPr/>
    </dgm:pt>
    <dgm:pt modelId="{9E26271C-36A8-44AD-95A8-9FAC11045044}" type="pres">
      <dgm:prSet presAssocID="{40932394-FE60-4FD0-B3EE-ACEE47FF703D}" presName="level2hierChild" presStyleCnt="0"/>
      <dgm:spPr/>
    </dgm:pt>
    <dgm:pt modelId="{1C7F631C-32B0-46C9-9064-1C33F0CE2954}" type="pres">
      <dgm:prSet presAssocID="{58646870-8899-4E84-BD70-207D0919648F}" presName="conn2-1" presStyleLbl="parChTrans1D2" presStyleIdx="0" presStyleCnt="5"/>
      <dgm:spPr/>
    </dgm:pt>
    <dgm:pt modelId="{2C9EB084-2559-42E4-9B2E-22D8E5A75252}" type="pres">
      <dgm:prSet presAssocID="{58646870-8899-4E84-BD70-207D0919648F}" presName="connTx" presStyleLbl="parChTrans1D2" presStyleIdx="0" presStyleCnt="5"/>
      <dgm:spPr/>
    </dgm:pt>
    <dgm:pt modelId="{0143F9F5-435F-4E60-BAD3-456E767610B1}" type="pres">
      <dgm:prSet presAssocID="{37F7A83C-55EF-44C7-A361-0C54809D8D61}" presName="root2" presStyleCnt="0"/>
      <dgm:spPr/>
    </dgm:pt>
    <dgm:pt modelId="{5C9A94F1-3D41-434B-A587-9A31D78D4504}" type="pres">
      <dgm:prSet presAssocID="{37F7A83C-55EF-44C7-A361-0C54809D8D61}" presName="LevelTwoTextNode" presStyleLbl="node2" presStyleIdx="0" presStyleCnt="5" custScaleX="181936">
        <dgm:presLayoutVars>
          <dgm:chPref val="3"/>
        </dgm:presLayoutVars>
      </dgm:prSet>
      <dgm:spPr/>
    </dgm:pt>
    <dgm:pt modelId="{57BDE83F-D370-4B8D-9CE5-5BF406836DF4}" type="pres">
      <dgm:prSet presAssocID="{37F7A83C-55EF-44C7-A361-0C54809D8D61}" presName="level3hierChild" presStyleCnt="0"/>
      <dgm:spPr/>
    </dgm:pt>
    <dgm:pt modelId="{4FB69333-BBBB-46A6-BD82-55EC9D78251C}" type="pres">
      <dgm:prSet presAssocID="{B2245511-8700-4665-A94F-68B8D2A5A4DC}" presName="conn2-1" presStyleLbl="parChTrans1D2" presStyleIdx="1" presStyleCnt="5"/>
      <dgm:spPr/>
    </dgm:pt>
    <dgm:pt modelId="{E1C0D76F-0A5D-4855-8BC5-42C45DB3F0F1}" type="pres">
      <dgm:prSet presAssocID="{B2245511-8700-4665-A94F-68B8D2A5A4DC}" presName="connTx" presStyleLbl="parChTrans1D2" presStyleIdx="1" presStyleCnt="5"/>
      <dgm:spPr/>
    </dgm:pt>
    <dgm:pt modelId="{E1E69FEC-75F2-4692-922C-C3745F4A1308}" type="pres">
      <dgm:prSet presAssocID="{9FA97EA4-7F57-4BF8-8815-A4EAA9BB12D3}" presName="root2" presStyleCnt="0"/>
      <dgm:spPr/>
    </dgm:pt>
    <dgm:pt modelId="{A71DD5F6-A4CF-43DC-B6F5-60B530A6ACC4}" type="pres">
      <dgm:prSet presAssocID="{9FA97EA4-7F57-4BF8-8815-A4EAA9BB12D3}" presName="LevelTwoTextNode" presStyleLbl="node2" presStyleIdx="1" presStyleCnt="5" custScaleX="181936">
        <dgm:presLayoutVars>
          <dgm:chPref val="3"/>
        </dgm:presLayoutVars>
      </dgm:prSet>
      <dgm:spPr/>
    </dgm:pt>
    <dgm:pt modelId="{3EE63948-02A7-4229-8FB3-8D50B116FB33}" type="pres">
      <dgm:prSet presAssocID="{9FA97EA4-7F57-4BF8-8815-A4EAA9BB12D3}" presName="level3hierChild" presStyleCnt="0"/>
      <dgm:spPr/>
    </dgm:pt>
    <dgm:pt modelId="{7101AC87-92E8-485A-BC91-23056D3ACACB}" type="pres">
      <dgm:prSet presAssocID="{1BBDF83A-ADE9-456F-91DF-B9B114BF7C8B}" presName="conn2-1" presStyleLbl="parChTrans1D2" presStyleIdx="2" presStyleCnt="5"/>
      <dgm:spPr/>
    </dgm:pt>
    <dgm:pt modelId="{B1D332B7-94EB-485C-9388-8DF53C8746AC}" type="pres">
      <dgm:prSet presAssocID="{1BBDF83A-ADE9-456F-91DF-B9B114BF7C8B}" presName="connTx" presStyleLbl="parChTrans1D2" presStyleIdx="2" presStyleCnt="5"/>
      <dgm:spPr/>
    </dgm:pt>
    <dgm:pt modelId="{9210B847-9E2D-4825-ADF2-D2194F0FAC00}" type="pres">
      <dgm:prSet presAssocID="{FAB46FBA-F228-4D29-80D4-77F76E503807}" presName="root2" presStyleCnt="0"/>
      <dgm:spPr/>
    </dgm:pt>
    <dgm:pt modelId="{3BDAFC87-B548-4F57-B753-213BE171DCC8}" type="pres">
      <dgm:prSet presAssocID="{FAB46FBA-F228-4D29-80D4-77F76E503807}" presName="LevelTwoTextNode" presStyleLbl="node2" presStyleIdx="2" presStyleCnt="5" custScaleX="181936">
        <dgm:presLayoutVars>
          <dgm:chPref val="3"/>
        </dgm:presLayoutVars>
      </dgm:prSet>
      <dgm:spPr/>
    </dgm:pt>
    <dgm:pt modelId="{B2E191B4-668B-4384-88D4-E97A15561F7D}" type="pres">
      <dgm:prSet presAssocID="{FAB46FBA-F228-4D29-80D4-77F76E503807}" presName="level3hierChild" presStyleCnt="0"/>
      <dgm:spPr/>
    </dgm:pt>
    <dgm:pt modelId="{4815C27B-4D74-44A9-887F-18C8210B3030}" type="pres">
      <dgm:prSet presAssocID="{BC6C1FFD-E61A-4EEE-B595-E5DB80D1E4C6}" presName="conn2-1" presStyleLbl="parChTrans1D2" presStyleIdx="3" presStyleCnt="5"/>
      <dgm:spPr/>
    </dgm:pt>
    <dgm:pt modelId="{7D8F3D56-85B7-402F-844C-6040DF82307A}" type="pres">
      <dgm:prSet presAssocID="{BC6C1FFD-E61A-4EEE-B595-E5DB80D1E4C6}" presName="connTx" presStyleLbl="parChTrans1D2" presStyleIdx="3" presStyleCnt="5"/>
      <dgm:spPr/>
    </dgm:pt>
    <dgm:pt modelId="{A6088385-DBE3-4A01-B3CF-3BBF0595F5AE}" type="pres">
      <dgm:prSet presAssocID="{52F4B848-99BD-4E87-BE21-A4DDCC6BF252}" presName="root2" presStyleCnt="0"/>
      <dgm:spPr/>
    </dgm:pt>
    <dgm:pt modelId="{B31D0CBC-85F7-45ED-AF92-EC77E1F981E8}" type="pres">
      <dgm:prSet presAssocID="{52F4B848-99BD-4E87-BE21-A4DDCC6BF252}" presName="LevelTwoTextNode" presStyleLbl="node2" presStyleIdx="3" presStyleCnt="5" custScaleX="181936">
        <dgm:presLayoutVars>
          <dgm:chPref val="3"/>
        </dgm:presLayoutVars>
      </dgm:prSet>
      <dgm:spPr/>
    </dgm:pt>
    <dgm:pt modelId="{87C904E6-DFD8-4EAB-8109-AB3574ED42F8}" type="pres">
      <dgm:prSet presAssocID="{52F4B848-99BD-4E87-BE21-A4DDCC6BF252}" presName="level3hierChild" presStyleCnt="0"/>
      <dgm:spPr/>
    </dgm:pt>
    <dgm:pt modelId="{D667E0C2-EC3B-415E-9A10-C3C485DD6BD4}" type="pres">
      <dgm:prSet presAssocID="{2C9E8494-AB47-4832-8492-0FAF8DBDC832}" presName="conn2-1" presStyleLbl="parChTrans1D2" presStyleIdx="4" presStyleCnt="5"/>
      <dgm:spPr/>
    </dgm:pt>
    <dgm:pt modelId="{54D2EB1C-0652-4448-ADA3-C06C1D53595A}" type="pres">
      <dgm:prSet presAssocID="{2C9E8494-AB47-4832-8492-0FAF8DBDC832}" presName="connTx" presStyleLbl="parChTrans1D2" presStyleIdx="4" presStyleCnt="5"/>
      <dgm:spPr/>
    </dgm:pt>
    <dgm:pt modelId="{CC6D1861-BE61-400A-9598-1B9E17884611}" type="pres">
      <dgm:prSet presAssocID="{A5465258-DE51-4D84-AF07-C2D13270AF08}" presName="root2" presStyleCnt="0"/>
      <dgm:spPr/>
    </dgm:pt>
    <dgm:pt modelId="{10312A4E-CA44-4A63-8754-FF75772A5D8A}" type="pres">
      <dgm:prSet presAssocID="{A5465258-DE51-4D84-AF07-C2D13270AF08}" presName="LevelTwoTextNode" presStyleLbl="node2" presStyleIdx="4" presStyleCnt="5" custScaleX="181936">
        <dgm:presLayoutVars>
          <dgm:chPref val="3"/>
        </dgm:presLayoutVars>
      </dgm:prSet>
      <dgm:spPr/>
    </dgm:pt>
    <dgm:pt modelId="{9097C16F-191C-49B1-9CFD-FDB7537ACC1B}" type="pres">
      <dgm:prSet presAssocID="{A5465258-DE51-4D84-AF07-C2D13270AF08}" presName="level3hierChild" presStyleCnt="0"/>
      <dgm:spPr/>
    </dgm:pt>
  </dgm:ptLst>
  <dgm:cxnLst>
    <dgm:cxn modelId="{8D5F3D13-BE8D-4128-91FE-5C4A002797C5}" type="presOf" srcId="{58646870-8899-4E84-BD70-207D0919648F}" destId="{2C9EB084-2559-42E4-9B2E-22D8E5A75252}" srcOrd="1" destOrd="0" presId="urn:microsoft.com/office/officeart/2008/layout/HorizontalMultiLevelHierarchy"/>
    <dgm:cxn modelId="{E25C581E-1328-4844-9430-C5AD5A374FA2}" type="presOf" srcId="{33A3B3F1-0589-42DE-8792-F913B14B75FB}" destId="{CBFC285A-36D3-4642-955D-F9E4212CF2E4}" srcOrd="0" destOrd="0" presId="urn:microsoft.com/office/officeart/2008/layout/HorizontalMultiLevelHierarchy"/>
    <dgm:cxn modelId="{89A1F52F-E4F7-45E1-B02F-74F99B626610}" type="presOf" srcId="{BC6C1FFD-E61A-4EEE-B595-E5DB80D1E4C6}" destId="{7D8F3D56-85B7-402F-844C-6040DF82307A}" srcOrd="1" destOrd="0" presId="urn:microsoft.com/office/officeart/2008/layout/HorizontalMultiLevelHierarchy"/>
    <dgm:cxn modelId="{CAE22C30-682B-4A1A-ACDE-20F96694D837}" type="presOf" srcId="{9FA97EA4-7F57-4BF8-8815-A4EAA9BB12D3}" destId="{A71DD5F6-A4CF-43DC-B6F5-60B530A6ACC4}" srcOrd="0" destOrd="0" presId="urn:microsoft.com/office/officeart/2008/layout/HorizontalMultiLevelHierarchy"/>
    <dgm:cxn modelId="{1ABF5235-02F1-4490-9121-A86EDB738388}" type="presOf" srcId="{2C9E8494-AB47-4832-8492-0FAF8DBDC832}" destId="{D667E0C2-EC3B-415E-9A10-C3C485DD6BD4}" srcOrd="0" destOrd="0" presId="urn:microsoft.com/office/officeart/2008/layout/HorizontalMultiLevelHierarchy"/>
    <dgm:cxn modelId="{EC17E461-7C13-431E-8847-E754BB9C0F30}" type="presOf" srcId="{40932394-FE60-4FD0-B3EE-ACEE47FF703D}" destId="{29B8792F-5E86-48CC-8692-0810B876FB2C}" srcOrd="0" destOrd="0" presId="urn:microsoft.com/office/officeart/2008/layout/HorizontalMultiLevelHierarchy"/>
    <dgm:cxn modelId="{0EF1C964-9676-4266-A73F-421A4F371EDB}" srcId="{40932394-FE60-4FD0-B3EE-ACEE47FF703D}" destId="{FAB46FBA-F228-4D29-80D4-77F76E503807}" srcOrd="2" destOrd="0" parTransId="{1BBDF83A-ADE9-456F-91DF-B9B114BF7C8B}" sibTransId="{D2BEFA67-4946-4F47-919A-9E064E18C1E4}"/>
    <dgm:cxn modelId="{6FBCF344-CD5E-416A-B363-EE8D5CC07B9F}" type="presOf" srcId="{2C9E8494-AB47-4832-8492-0FAF8DBDC832}" destId="{54D2EB1C-0652-4448-ADA3-C06C1D53595A}" srcOrd="1" destOrd="0" presId="urn:microsoft.com/office/officeart/2008/layout/HorizontalMultiLevelHierarchy"/>
    <dgm:cxn modelId="{97061048-2E0B-4104-90E6-A0E177BA45B0}" type="presOf" srcId="{1BBDF83A-ADE9-456F-91DF-B9B114BF7C8B}" destId="{B1D332B7-94EB-485C-9388-8DF53C8746AC}" srcOrd="1" destOrd="0" presId="urn:microsoft.com/office/officeart/2008/layout/HorizontalMultiLevelHierarchy"/>
    <dgm:cxn modelId="{3047A452-D92C-47C1-9B8A-5B260B812398}" type="presOf" srcId="{B2245511-8700-4665-A94F-68B8D2A5A4DC}" destId="{E1C0D76F-0A5D-4855-8BC5-42C45DB3F0F1}" srcOrd="1" destOrd="0" presId="urn:microsoft.com/office/officeart/2008/layout/HorizontalMultiLevelHierarchy"/>
    <dgm:cxn modelId="{5CEA1954-1EA6-441F-931C-A9F9E800FDFD}" srcId="{40932394-FE60-4FD0-B3EE-ACEE47FF703D}" destId="{9FA97EA4-7F57-4BF8-8815-A4EAA9BB12D3}" srcOrd="1" destOrd="0" parTransId="{B2245511-8700-4665-A94F-68B8D2A5A4DC}" sibTransId="{FA854F09-C066-4734-832E-4F054123E106}"/>
    <dgm:cxn modelId="{1A5E9F75-35B4-47EA-893E-32EE229FEBD4}" srcId="{33A3B3F1-0589-42DE-8792-F913B14B75FB}" destId="{40932394-FE60-4FD0-B3EE-ACEE47FF703D}" srcOrd="0" destOrd="0" parTransId="{6628792E-E260-4100-8419-0267F0BCA6A8}" sibTransId="{89E91684-79E2-44F5-9E83-BF2F6561CADA}"/>
    <dgm:cxn modelId="{79B24B56-AAC5-4024-9B88-55094D087197}" srcId="{40932394-FE60-4FD0-B3EE-ACEE47FF703D}" destId="{52F4B848-99BD-4E87-BE21-A4DDCC6BF252}" srcOrd="3" destOrd="0" parTransId="{BC6C1FFD-E61A-4EEE-B595-E5DB80D1E4C6}" sibTransId="{842F1FC4-5F70-4ACC-A408-CC2B58497458}"/>
    <dgm:cxn modelId="{C4976D88-2E85-4E22-8D77-794460F382AA}" type="presOf" srcId="{52F4B848-99BD-4E87-BE21-A4DDCC6BF252}" destId="{B31D0CBC-85F7-45ED-AF92-EC77E1F981E8}" srcOrd="0" destOrd="0" presId="urn:microsoft.com/office/officeart/2008/layout/HorizontalMultiLevelHierarchy"/>
    <dgm:cxn modelId="{B5892692-4F20-4E76-90DD-2562EE063B1C}" type="presOf" srcId="{A5465258-DE51-4D84-AF07-C2D13270AF08}" destId="{10312A4E-CA44-4A63-8754-FF75772A5D8A}" srcOrd="0" destOrd="0" presId="urn:microsoft.com/office/officeart/2008/layout/HorizontalMultiLevelHierarchy"/>
    <dgm:cxn modelId="{A45E4692-A004-4310-A813-8BAA07B67D37}" type="presOf" srcId="{1BBDF83A-ADE9-456F-91DF-B9B114BF7C8B}" destId="{7101AC87-92E8-485A-BC91-23056D3ACACB}" srcOrd="0" destOrd="0" presId="urn:microsoft.com/office/officeart/2008/layout/HorizontalMultiLevelHierarchy"/>
    <dgm:cxn modelId="{9169ACBE-8604-4EC4-B114-19D46379FA67}" type="presOf" srcId="{37F7A83C-55EF-44C7-A361-0C54809D8D61}" destId="{5C9A94F1-3D41-434B-A587-9A31D78D4504}" srcOrd="0" destOrd="0" presId="urn:microsoft.com/office/officeart/2008/layout/HorizontalMultiLevelHierarchy"/>
    <dgm:cxn modelId="{870FADCD-BF3E-43A0-8B75-C2F4456FD588}" type="presOf" srcId="{FAB46FBA-F228-4D29-80D4-77F76E503807}" destId="{3BDAFC87-B548-4F57-B753-213BE171DCC8}" srcOrd="0" destOrd="0" presId="urn:microsoft.com/office/officeart/2008/layout/HorizontalMultiLevelHierarchy"/>
    <dgm:cxn modelId="{7F0297D0-341D-4DCC-91ED-7FA32AE4C7A4}" srcId="{40932394-FE60-4FD0-B3EE-ACEE47FF703D}" destId="{37F7A83C-55EF-44C7-A361-0C54809D8D61}" srcOrd="0" destOrd="0" parTransId="{58646870-8899-4E84-BD70-207D0919648F}" sibTransId="{CC7B3E32-E1F1-4FEC-8D53-3F04F6A18C8F}"/>
    <dgm:cxn modelId="{16DFB1D6-EF36-4AD5-9E5F-A32BCFD1A020}" type="presOf" srcId="{58646870-8899-4E84-BD70-207D0919648F}" destId="{1C7F631C-32B0-46C9-9064-1C33F0CE2954}" srcOrd="0" destOrd="0" presId="urn:microsoft.com/office/officeart/2008/layout/HorizontalMultiLevelHierarchy"/>
    <dgm:cxn modelId="{41F1AEDF-807F-4530-8999-86C3130205A0}" srcId="{40932394-FE60-4FD0-B3EE-ACEE47FF703D}" destId="{A5465258-DE51-4D84-AF07-C2D13270AF08}" srcOrd="4" destOrd="0" parTransId="{2C9E8494-AB47-4832-8492-0FAF8DBDC832}" sibTransId="{31BCFB0D-5B55-44D7-BD40-A7BFE2BB4D67}"/>
    <dgm:cxn modelId="{0FE8F4ED-8FDE-42A8-B75B-1FB681F8B5E3}" type="presOf" srcId="{B2245511-8700-4665-A94F-68B8D2A5A4DC}" destId="{4FB69333-BBBB-46A6-BD82-55EC9D78251C}" srcOrd="0" destOrd="0" presId="urn:microsoft.com/office/officeart/2008/layout/HorizontalMultiLevelHierarchy"/>
    <dgm:cxn modelId="{3EE18AFA-DAA7-4A1D-9DEA-0DF423497ABB}" type="presOf" srcId="{BC6C1FFD-E61A-4EEE-B595-E5DB80D1E4C6}" destId="{4815C27B-4D74-44A9-887F-18C8210B3030}" srcOrd="0" destOrd="0" presId="urn:microsoft.com/office/officeart/2008/layout/HorizontalMultiLevelHierarchy"/>
    <dgm:cxn modelId="{79186A91-12AD-4EA9-B953-5B5808C2AE12}" type="presParOf" srcId="{CBFC285A-36D3-4642-955D-F9E4212CF2E4}" destId="{3A0414C9-3811-4B19-A697-731BFB5AEF75}" srcOrd="0" destOrd="0" presId="urn:microsoft.com/office/officeart/2008/layout/HorizontalMultiLevelHierarchy"/>
    <dgm:cxn modelId="{B1A49ACE-F7BA-4F72-8762-85F9F8FCC04A}" type="presParOf" srcId="{3A0414C9-3811-4B19-A697-731BFB5AEF75}" destId="{29B8792F-5E86-48CC-8692-0810B876FB2C}" srcOrd="0" destOrd="0" presId="urn:microsoft.com/office/officeart/2008/layout/HorizontalMultiLevelHierarchy"/>
    <dgm:cxn modelId="{FB6191EF-7DB8-46FF-BB8F-269573BFB2E9}" type="presParOf" srcId="{3A0414C9-3811-4B19-A697-731BFB5AEF75}" destId="{9E26271C-36A8-44AD-95A8-9FAC11045044}" srcOrd="1" destOrd="0" presId="urn:microsoft.com/office/officeart/2008/layout/HorizontalMultiLevelHierarchy"/>
    <dgm:cxn modelId="{76A85163-1A52-4E0F-B7D7-BF174CCBCB7C}" type="presParOf" srcId="{9E26271C-36A8-44AD-95A8-9FAC11045044}" destId="{1C7F631C-32B0-46C9-9064-1C33F0CE2954}" srcOrd="0" destOrd="0" presId="urn:microsoft.com/office/officeart/2008/layout/HorizontalMultiLevelHierarchy"/>
    <dgm:cxn modelId="{3F2423A3-B016-481F-BFE2-527094D4624C}" type="presParOf" srcId="{1C7F631C-32B0-46C9-9064-1C33F0CE2954}" destId="{2C9EB084-2559-42E4-9B2E-22D8E5A75252}" srcOrd="0" destOrd="0" presId="urn:microsoft.com/office/officeart/2008/layout/HorizontalMultiLevelHierarchy"/>
    <dgm:cxn modelId="{E16ABBFE-D607-48D4-AC46-2429CD57C10C}" type="presParOf" srcId="{9E26271C-36A8-44AD-95A8-9FAC11045044}" destId="{0143F9F5-435F-4E60-BAD3-456E767610B1}" srcOrd="1" destOrd="0" presId="urn:microsoft.com/office/officeart/2008/layout/HorizontalMultiLevelHierarchy"/>
    <dgm:cxn modelId="{9BFEEF2D-6A60-49CE-AC43-874BA061E33E}" type="presParOf" srcId="{0143F9F5-435F-4E60-BAD3-456E767610B1}" destId="{5C9A94F1-3D41-434B-A587-9A31D78D4504}" srcOrd="0" destOrd="0" presId="urn:microsoft.com/office/officeart/2008/layout/HorizontalMultiLevelHierarchy"/>
    <dgm:cxn modelId="{6A30C2BB-11C6-476F-94FC-5336E2AC0F19}" type="presParOf" srcId="{0143F9F5-435F-4E60-BAD3-456E767610B1}" destId="{57BDE83F-D370-4B8D-9CE5-5BF406836DF4}" srcOrd="1" destOrd="0" presId="urn:microsoft.com/office/officeart/2008/layout/HorizontalMultiLevelHierarchy"/>
    <dgm:cxn modelId="{BC0EC73A-F75D-443A-9E5B-2F454DE8AF17}" type="presParOf" srcId="{9E26271C-36A8-44AD-95A8-9FAC11045044}" destId="{4FB69333-BBBB-46A6-BD82-55EC9D78251C}" srcOrd="2" destOrd="0" presId="urn:microsoft.com/office/officeart/2008/layout/HorizontalMultiLevelHierarchy"/>
    <dgm:cxn modelId="{825CC025-08C4-488A-BF81-6227FA0DB7C4}" type="presParOf" srcId="{4FB69333-BBBB-46A6-BD82-55EC9D78251C}" destId="{E1C0D76F-0A5D-4855-8BC5-42C45DB3F0F1}" srcOrd="0" destOrd="0" presId="urn:microsoft.com/office/officeart/2008/layout/HorizontalMultiLevelHierarchy"/>
    <dgm:cxn modelId="{ED6A96F9-19B9-4B0F-92F2-98643B260D49}" type="presParOf" srcId="{9E26271C-36A8-44AD-95A8-9FAC11045044}" destId="{E1E69FEC-75F2-4692-922C-C3745F4A1308}" srcOrd="3" destOrd="0" presId="urn:microsoft.com/office/officeart/2008/layout/HorizontalMultiLevelHierarchy"/>
    <dgm:cxn modelId="{DA73F14A-621A-4C3F-98E5-9D5A65F3618F}" type="presParOf" srcId="{E1E69FEC-75F2-4692-922C-C3745F4A1308}" destId="{A71DD5F6-A4CF-43DC-B6F5-60B530A6ACC4}" srcOrd="0" destOrd="0" presId="urn:microsoft.com/office/officeart/2008/layout/HorizontalMultiLevelHierarchy"/>
    <dgm:cxn modelId="{5E6F3D83-C101-4666-9D9A-1BA4A9C202F7}" type="presParOf" srcId="{E1E69FEC-75F2-4692-922C-C3745F4A1308}" destId="{3EE63948-02A7-4229-8FB3-8D50B116FB33}" srcOrd="1" destOrd="0" presId="urn:microsoft.com/office/officeart/2008/layout/HorizontalMultiLevelHierarchy"/>
    <dgm:cxn modelId="{7381A91A-E9D3-4C76-A2F2-1AEE7EE1316B}" type="presParOf" srcId="{9E26271C-36A8-44AD-95A8-9FAC11045044}" destId="{7101AC87-92E8-485A-BC91-23056D3ACACB}" srcOrd="4" destOrd="0" presId="urn:microsoft.com/office/officeart/2008/layout/HorizontalMultiLevelHierarchy"/>
    <dgm:cxn modelId="{770292C1-D0D6-4DC1-8E3A-D6D49251A194}" type="presParOf" srcId="{7101AC87-92E8-485A-BC91-23056D3ACACB}" destId="{B1D332B7-94EB-485C-9388-8DF53C8746AC}" srcOrd="0" destOrd="0" presId="urn:microsoft.com/office/officeart/2008/layout/HorizontalMultiLevelHierarchy"/>
    <dgm:cxn modelId="{D5C04366-1A48-457C-BDF9-356C7329F5AD}" type="presParOf" srcId="{9E26271C-36A8-44AD-95A8-9FAC11045044}" destId="{9210B847-9E2D-4825-ADF2-D2194F0FAC00}" srcOrd="5" destOrd="0" presId="urn:microsoft.com/office/officeart/2008/layout/HorizontalMultiLevelHierarchy"/>
    <dgm:cxn modelId="{88984325-0743-4D95-A187-7B732E06F28A}" type="presParOf" srcId="{9210B847-9E2D-4825-ADF2-D2194F0FAC00}" destId="{3BDAFC87-B548-4F57-B753-213BE171DCC8}" srcOrd="0" destOrd="0" presId="urn:microsoft.com/office/officeart/2008/layout/HorizontalMultiLevelHierarchy"/>
    <dgm:cxn modelId="{D3A8F017-895C-4F68-9038-15AEC1AA2646}" type="presParOf" srcId="{9210B847-9E2D-4825-ADF2-D2194F0FAC00}" destId="{B2E191B4-668B-4384-88D4-E97A15561F7D}" srcOrd="1" destOrd="0" presId="urn:microsoft.com/office/officeart/2008/layout/HorizontalMultiLevelHierarchy"/>
    <dgm:cxn modelId="{F7120505-008F-48D1-8049-D42F20B5E71F}" type="presParOf" srcId="{9E26271C-36A8-44AD-95A8-9FAC11045044}" destId="{4815C27B-4D74-44A9-887F-18C8210B3030}" srcOrd="6" destOrd="0" presId="urn:microsoft.com/office/officeart/2008/layout/HorizontalMultiLevelHierarchy"/>
    <dgm:cxn modelId="{0F03B6EC-0825-4D07-BA18-8C231B7922FC}" type="presParOf" srcId="{4815C27B-4D74-44A9-887F-18C8210B3030}" destId="{7D8F3D56-85B7-402F-844C-6040DF82307A}" srcOrd="0" destOrd="0" presId="urn:microsoft.com/office/officeart/2008/layout/HorizontalMultiLevelHierarchy"/>
    <dgm:cxn modelId="{499C1010-25BC-4FCC-952B-E3740B994366}" type="presParOf" srcId="{9E26271C-36A8-44AD-95A8-9FAC11045044}" destId="{A6088385-DBE3-4A01-B3CF-3BBF0595F5AE}" srcOrd="7" destOrd="0" presId="urn:microsoft.com/office/officeart/2008/layout/HorizontalMultiLevelHierarchy"/>
    <dgm:cxn modelId="{D7298529-7471-4160-B9C1-F4CA58538625}" type="presParOf" srcId="{A6088385-DBE3-4A01-B3CF-3BBF0595F5AE}" destId="{B31D0CBC-85F7-45ED-AF92-EC77E1F981E8}" srcOrd="0" destOrd="0" presId="urn:microsoft.com/office/officeart/2008/layout/HorizontalMultiLevelHierarchy"/>
    <dgm:cxn modelId="{88199F2F-76D4-437A-99BD-6404684C9EDE}" type="presParOf" srcId="{A6088385-DBE3-4A01-B3CF-3BBF0595F5AE}" destId="{87C904E6-DFD8-4EAB-8109-AB3574ED42F8}" srcOrd="1" destOrd="0" presId="urn:microsoft.com/office/officeart/2008/layout/HorizontalMultiLevelHierarchy"/>
    <dgm:cxn modelId="{F65ABAB1-764E-4A67-BBA3-B54FFD159E17}" type="presParOf" srcId="{9E26271C-36A8-44AD-95A8-9FAC11045044}" destId="{D667E0C2-EC3B-415E-9A10-C3C485DD6BD4}" srcOrd="8" destOrd="0" presId="urn:microsoft.com/office/officeart/2008/layout/HorizontalMultiLevelHierarchy"/>
    <dgm:cxn modelId="{757FF403-6C1D-4375-BC89-F8919410D66D}" type="presParOf" srcId="{D667E0C2-EC3B-415E-9A10-C3C485DD6BD4}" destId="{54D2EB1C-0652-4448-ADA3-C06C1D53595A}" srcOrd="0" destOrd="0" presId="urn:microsoft.com/office/officeart/2008/layout/HorizontalMultiLevelHierarchy"/>
    <dgm:cxn modelId="{D83E2085-A681-4532-B466-A3C3BA00F467}" type="presParOf" srcId="{9E26271C-36A8-44AD-95A8-9FAC11045044}" destId="{CC6D1861-BE61-400A-9598-1B9E17884611}" srcOrd="9" destOrd="0" presId="urn:microsoft.com/office/officeart/2008/layout/HorizontalMultiLevelHierarchy"/>
    <dgm:cxn modelId="{E4DCE503-F477-4C05-8922-0DF522D68092}" type="presParOf" srcId="{CC6D1861-BE61-400A-9598-1B9E17884611}" destId="{10312A4E-CA44-4A63-8754-FF75772A5D8A}" srcOrd="0" destOrd="0" presId="urn:microsoft.com/office/officeart/2008/layout/HorizontalMultiLevelHierarchy"/>
    <dgm:cxn modelId="{94A96891-D8DB-43A9-A943-B4DD508B2A51}" type="presParOf" srcId="{CC6D1861-BE61-400A-9598-1B9E17884611}" destId="{9097C16F-191C-49B1-9CFD-FDB7537ACC1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F140A4-6939-4643-A9AC-917BCF0C8D65}">
      <dsp:nvSpPr>
        <dsp:cNvPr id="0" name=""/>
        <dsp:cNvSpPr/>
      </dsp:nvSpPr>
      <dsp:spPr>
        <a:xfrm>
          <a:off x="3246290" y="1752602"/>
          <a:ext cx="1935310" cy="2133594"/>
        </a:xfrm>
        <a:prstGeom prst="ellipse">
          <a:avLst/>
        </a:prstGeom>
        <a:solidFill>
          <a:srgbClr val="FFFF00"/>
        </a:solidFill>
        <a:ln w="6350" cap="flat" cmpd="sng" algn="ctr">
          <a:solidFill>
            <a:schemeClr val="accent2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>
              <a:solidFill>
                <a:srgbClr val="FF0066"/>
              </a:solidFill>
              <a:latin typeface="Arial" pitchFamily="34" charset="0"/>
              <a:cs typeface="Arial" pitchFamily="34" charset="0"/>
            </a:rPr>
            <a:t>HỢP CHẤT VÔ CƠ</a:t>
          </a:r>
        </a:p>
      </dsp:txBody>
      <dsp:txXfrm>
        <a:off x="3529710" y="2065060"/>
        <a:ext cx="1368470" cy="1508678"/>
      </dsp:txXfrm>
    </dsp:sp>
    <dsp:sp modelId="{775D5DF2-C2C9-4B99-BB7C-F506CD3CD8E5}">
      <dsp:nvSpPr>
        <dsp:cNvPr id="0" name=""/>
        <dsp:cNvSpPr/>
      </dsp:nvSpPr>
      <dsp:spPr>
        <a:xfrm rot="16200000">
          <a:off x="4124291" y="1646118"/>
          <a:ext cx="179307" cy="33660"/>
        </a:xfrm>
        <a:custGeom>
          <a:avLst/>
          <a:gdLst/>
          <a:ahLst/>
          <a:cxnLst/>
          <a:rect l="0" t="0" r="0" b="0"/>
          <a:pathLst>
            <a:path>
              <a:moveTo>
                <a:pt x="0" y="16830"/>
              </a:moveTo>
              <a:lnTo>
                <a:pt x="179307" y="168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209462" y="1658466"/>
        <a:ext cx="8965" cy="8965"/>
      </dsp:txXfrm>
    </dsp:sp>
    <dsp:sp modelId="{2F1A46A0-8252-490D-BE2A-9A14587A5D18}">
      <dsp:nvSpPr>
        <dsp:cNvPr id="0" name=""/>
        <dsp:cNvSpPr/>
      </dsp:nvSpPr>
      <dsp:spPr>
        <a:xfrm>
          <a:off x="2975028" y="20076"/>
          <a:ext cx="2477834" cy="1553218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accent4">
              <a:shade val="5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ACID</a:t>
          </a:r>
        </a:p>
      </dsp:txBody>
      <dsp:txXfrm>
        <a:off x="3337898" y="247540"/>
        <a:ext cx="1752094" cy="1098290"/>
      </dsp:txXfrm>
    </dsp:sp>
    <dsp:sp modelId="{CE99B23A-10AE-435A-ADD0-EA005CAF2A22}">
      <dsp:nvSpPr>
        <dsp:cNvPr id="0" name=""/>
        <dsp:cNvSpPr/>
      </dsp:nvSpPr>
      <dsp:spPr>
        <a:xfrm>
          <a:off x="5181600" y="2802569"/>
          <a:ext cx="359803" cy="33660"/>
        </a:xfrm>
        <a:custGeom>
          <a:avLst/>
          <a:gdLst/>
          <a:ahLst/>
          <a:cxnLst/>
          <a:rect l="0" t="0" r="0" b="0"/>
          <a:pathLst>
            <a:path>
              <a:moveTo>
                <a:pt x="0" y="16830"/>
              </a:moveTo>
              <a:lnTo>
                <a:pt x="359803" y="168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352507" y="2810404"/>
        <a:ext cx="17990" cy="17990"/>
      </dsp:txXfrm>
    </dsp:sp>
    <dsp:sp modelId="{67635A4F-CE85-40DD-9271-E2CC15D66634}">
      <dsp:nvSpPr>
        <dsp:cNvPr id="0" name=""/>
        <dsp:cNvSpPr/>
      </dsp:nvSpPr>
      <dsp:spPr>
        <a:xfrm>
          <a:off x="5541404" y="2042790"/>
          <a:ext cx="2338556" cy="1553218"/>
        </a:xfrm>
        <a:prstGeom prst="ellipse">
          <a:avLst/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BASE</a:t>
          </a:r>
        </a:p>
      </dsp:txBody>
      <dsp:txXfrm>
        <a:off x="5883878" y="2270254"/>
        <a:ext cx="1653608" cy="1098290"/>
      </dsp:txXfrm>
    </dsp:sp>
    <dsp:sp modelId="{A7E9527C-35A4-420A-B06A-E5332870C049}">
      <dsp:nvSpPr>
        <dsp:cNvPr id="0" name=""/>
        <dsp:cNvSpPr/>
      </dsp:nvSpPr>
      <dsp:spPr>
        <a:xfrm rot="5400000">
          <a:off x="4124291" y="3959020"/>
          <a:ext cx="179307" cy="33660"/>
        </a:xfrm>
        <a:custGeom>
          <a:avLst/>
          <a:gdLst/>
          <a:ahLst/>
          <a:cxnLst/>
          <a:rect l="0" t="0" r="0" b="0"/>
          <a:pathLst>
            <a:path>
              <a:moveTo>
                <a:pt x="0" y="16830"/>
              </a:moveTo>
              <a:lnTo>
                <a:pt x="179307" y="168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209462" y="3971368"/>
        <a:ext cx="8965" cy="8965"/>
      </dsp:txXfrm>
    </dsp:sp>
    <dsp:sp modelId="{6B1B9972-B9BF-4990-9C21-D84E37CC5D63}">
      <dsp:nvSpPr>
        <dsp:cNvPr id="0" name=""/>
        <dsp:cNvSpPr/>
      </dsp:nvSpPr>
      <dsp:spPr>
        <a:xfrm>
          <a:off x="2975028" y="4065504"/>
          <a:ext cx="2477834" cy="1553218"/>
        </a:xfrm>
        <a:prstGeom prst="ellipse">
          <a:avLst/>
        </a:prstGeom>
        <a:solidFill>
          <a:srgbClr val="00FDFF"/>
        </a:solidFill>
        <a:ln w="635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MUỐI</a:t>
          </a:r>
        </a:p>
      </dsp:txBody>
      <dsp:txXfrm>
        <a:off x="3337898" y="4292968"/>
        <a:ext cx="1752094" cy="1098290"/>
      </dsp:txXfrm>
    </dsp:sp>
    <dsp:sp modelId="{7FC77D3A-2DB6-4082-A7C9-E6E2BC2EF6B3}">
      <dsp:nvSpPr>
        <dsp:cNvPr id="0" name=""/>
        <dsp:cNvSpPr/>
      </dsp:nvSpPr>
      <dsp:spPr>
        <a:xfrm rot="10800000">
          <a:off x="2958818" y="2802569"/>
          <a:ext cx="287471" cy="33660"/>
        </a:xfrm>
        <a:custGeom>
          <a:avLst/>
          <a:gdLst/>
          <a:ahLst/>
          <a:cxnLst/>
          <a:rect l="0" t="0" r="0" b="0"/>
          <a:pathLst>
            <a:path>
              <a:moveTo>
                <a:pt x="0" y="16830"/>
              </a:moveTo>
              <a:lnTo>
                <a:pt x="287471" y="168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095367" y="2812213"/>
        <a:ext cx="14373" cy="14373"/>
      </dsp:txXfrm>
    </dsp:sp>
    <dsp:sp modelId="{0CEA0943-8947-4E63-AF4D-03E433921347}">
      <dsp:nvSpPr>
        <dsp:cNvPr id="0" name=""/>
        <dsp:cNvSpPr/>
      </dsp:nvSpPr>
      <dsp:spPr>
        <a:xfrm>
          <a:off x="376080" y="2042790"/>
          <a:ext cx="2582738" cy="1553218"/>
        </a:xfrm>
        <a:prstGeom prst="ellipse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OXIDE</a:t>
          </a:r>
        </a:p>
      </dsp:txBody>
      <dsp:txXfrm>
        <a:off x="754313" y="2270254"/>
        <a:ext cx="1826272" cy="10982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67E0C2-EC3B-415E-9A10-C3C485DD6BD4}">
      <dsp:nvSpPr>
        <dsp:cNvPr id="0" name=""/>
        <dsp:cNvSpPr/>
      </dsp:nvSpPr>
      <dsp:spPr>
        <a:xfrm>
          <a:off x="1508532" y="3048000"/>
          <a:ext cx="665663" cy="25368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2831" y="0"/>
              </a:lnTo>
              <a:lnTo>
                <a:pt x="332831" y="2536825"/>
              </a:lnTo>
              <a:lnTo>
                <a:pt x="665663" y="25368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1775796" y="4250845"/>
        <a:ext cx="131135" cy="131135"/>
      </dsp:txXfrm>
    </dsp:sp>
    <dsp:sp modelId="{4815C27B-4D74-44A9-887F-18C8210B3030}">
      <dsp:nvSpPr>
        <dsp:cNvPr id="0" name=""/>
        <dsp:cNvSpPr/>
      </dsp:nvSpPr>
      <dsp:spPr>
        <a:xfrm>
          <a:off x="1508532" y="3048000"/>
          <a:ext cx="665663" cy="12684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2831" y="0"/>
              </a:lnTo>
              <a:lnTo>
                <a:pt x="332831" y="1268412"/>
              </a:lnTo>
              <a:lnTo>
                <a:pt x="665663" y="12684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805552" y="3646394"/>
        <a:ext cx="71623" cy="71623"/>
      </dsp:txXfrm>
    </dsp:sp>
    <dsp:sp modelId="{7101AC87-92E8-485A-BC91-23056D3ACACB}">
      <dsp:nvSpPr>
        <dsp:cNvPr id="0" name=""/>
        <dsp:cNvSpPr/>
      </dsp:nvSpPr>
      <dsp:spPr>
        <a:xfrm>
          <a:off x="1508532" y="3002279"/>
          <a:ext cx="6656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5663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824722" y="3031358"/>
        <a:ext cx="33283" cy="33283"/>
      </dsp:txXfrm>
    </dsp:sp>
    <dsp:sp modelId="{4FB69333-BBBB-46A6-BD82-55EC9D78251C}">
      <dsp:nvSpPr>
        <dsp:cNvPr id="0" name=""/>
        <dsp:cNvSpPr/>
      </dsp:nvSpPr>
      <dsp:spPr>
        <a:xfrm>
          <a:off x="1508532" y="1779587"/>
          <a:ext cx="665663" cy="1268412"/>
        </a:xfrm>
        <a:custGeom>
          <a:avLst/>
          <a:gdLst/>
          <a:ahLst/>
          <a:cxnLst/>
          <a:rect l="0" t="0" r="0" b="0"/>
          <a:pathLst>
            <a:path>
              <a:moveTo>
                <a:pt x="0" y="1268412"/>
              </a:moveTo>
              <a:lnTo>
                <a:pt x="332831" y="1268412"/>
              </a:lnTo>
              <a:lnTo>
                <a:pt x="332831" y="0"/>
              </a:lnTo>
              <a:lnTo>
                <a:pt x="665663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805552" y="2377981"/>
        <a:ext cx="71623" cy="71623"/>
      </dsp:txXfrm>
    </dsp:sp>
    <dsp:sp modelId="{1C7F631C-32B0-46C9-9064-1C33F0CE2954}">
      <dsp:nvSpPr>
        <dsp:cNvPr id="0" name=""/>
        <dsp:cNvSpPr/>
      </dsp:nvSpPr>
      <dsp:spPr>
        <a:xfrm>
          <a:off x="1508532" y="511174"/>
          <a:ext cx="665663" cy="2536825"/>
        </a:xfrm>
        <a:custGeom>
          <a:avLst/>
          <a:gdLst/>
          <a:ahLst/>
          <a:cxnLst/>
          <a:rect l="0" t="0" r="0" b="0"/>
          <a:pathLst>
            <a:path>
              <a:moveTo>
                <a:pt x="0" y="2536825"/>
              </a:moveTo>
              <a:lnTo>
                <a:pt x="332831" y="2536825"/>
              </a:lnTo>
              <a:lnTo>
                <a:pt x="332831" y="0"/>
              </a:lnTo>
              <a:lnTo>
                <a:pt x="665663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1775796" y="1714019"/>
        <a:ext cx="131135" cy="131135"/>
      </dsp:txXfrm>
    </dsp:sp>
    <dsp:sp modelId="{29B8792F-5E86-48CC-8692-0810B876FB2C}">
      <dsp:nvSpPr>
        <dsp:cNvPr id="0" name=""/>
        <dsp:cNvSpPr/>
      </dsp:nvSpPr>
      <dsp:spPr>
        <a:xfrm rot="16200000">
          <a:off x="-1877976" y="2331833"/>
          <a:ext cx="5340685" cy="1432332"/>
        </a:xfrm>
        <a:prstGeom prst="rect">
          <a:avLst/>
        </a:prstGeom>
        <a:solidFill>
          <a:srgbClr val="FFFF00"/>
        </a:soli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CÁC LOẠI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HỢP CHẤT VÔ CƠ</a:t>
          </a:r>
        </a:p>
      </dsp:txBody>
      <dsp:txXfrm>
        <a:off x="-1877976" y="2331833"/>
        <a:ext cx="5340685" cy="1432332"/>
      </dsp:txXfrm>
    </dsp:sp>
    <dsp:sp modelId="{5C9A94F1-3D41-434B-A587-9A31D78D4504}">
      <dsp:nvSpPr>
        <dsp:cNvPr id="0" name=""/>
        <dsp:cNvSpPr/>
      </dsp:nvSpPr>
      <dsp:spPr>
        <a:xfrm>
          <a:off x="2174195" y="3809"/>
          <a:ext cx="6055403" cy="1014730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kern="1200" dirty="0">
              <a:solidFill>
                <a:srgbClr val="FF3300"/>
              </a:solidFill>
              <a:latin typeface="Arial" pitchFamily="34" charset="0"/>
              <a:cs typeface="Arial" pitchFamily="34" charset="0"/>
            </a:rPr>
            <a:t>Basic oxide = Kim </a:t>
          </a:r>
          <a:r>
            <a:rPr lang="en-US" sz="3700" b="1" kern="1200" dirty="0" err="1">
              <a:solidFill>
                <a:srgbClr val="FF3300"/>
              </a:solidFill>
              <a:latin typeface="Arial" pitchFamily="34" charset="0"/>
              <a:cs typeface="Arial" pitchFamily="34" charset="0"/>
            </a:rPr>
            <a:t>loại</a:t>
          </a:r>
          <a:r>
            <a:rPr lang="en-US" sz="3700" b="1" kern="1200" dirty="0">
              <a:solidFill>
                <a:srgbClr val="FF3300"/>
              </a:solidFill>
              <a:latin typeface="Arial" pitchFamily="34" charset="0"/>
              <a:cs typeface="Arial" pitchFamily="34" charset="0"/>
            </a:rPr>
            <a:t> + O</a:t>
          </a:r>
          <a:endParaRPr lang="en-US" sz="3700" kern="1200" dirty="0">
            <a:solidFill>
              <a:srgbClr val="FF3300"/>
            </a:solidFill>
            <a:latin typeface="Arial" pitchFamily="34" charset="0"/>
            <a:cs typeface="Arial" pitchFamily="34" charset="0"/>
          </a:endParaRPr>
        </a:p>
      </dsp:txBody>
      <dsp:txXfrm>
        <a:off x="2174195" y="3809"/>
        <a:ext cx="6055403" cy="1014730"/>
      </dsp:txXfrm>
    </dsp:sp>
    <dsp:sp modelId="{A71DD5F6-A4CF-43DC-B6F5-60B530A6ACC4}">
      <dsp:nvSpPr>
        <dsp:cNvPr id="0" name=""/>
        <dsp:cNvSpPr/>
      </dsp:nvSpPr>
      <dsp:spPr>
        <a:xfrm>
          <a:off x="2174195" y="1272222"/>
          <a:ext cx="6055403" cy="1014730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kern="1200" dirty="0">
              <a:solidFill>
                <a:srgbClr val="FF3300"/>
              </a:solidFill>
              <a:latin typeface="Arial" pitchFamily="34" charset="0"/>
              <a:cs typeface="Arial" pitchFamily="34" charset="0"/>
            </a:rPr>
            <a:t>Acidic oxide = Phi </a:t>
          </a:r>
          <a:r>
            <a:rPr lang="en-US" sz="3700" b="1" kern="1200" dirty="0" err="1">
              <a:solidFill>
                <a:srgbClr val="FF3300"/>
              </a:solidFill>
              <a:latin typeface="Arial" pitchFamily="34" charset="0"/>
              <a:cs typeface="Arial" pitchFamily="34" charset="0"/>
            </a:rPr>
            <a:t>kim</a:t>
          </a:r>
          <a:r>
            <a:rPr lang="en-US" sz="3700" b="1" kern="1200" dirty="0">
              <a:solidFill>
                <a:srgbClr val="FF3300"/>
              </a:solidFill>
              <a:latin typeface="Arial" pitchFamily="34" charset="0"/>
              <a:cs typeface="Arial" pitchFamily="34" charset="0"/>
            </a:rPr>
            <a:t> + O</a:t>
          </a:r>
          <a:endParaRPr lang="en-US" sz="3700" kern="1200" dirty="0">
            <a:solidFill>
              <a:srgbClr val="FF3300"/>
            </a:solidFill>
          </a:endParaRPr>
        </a:p>
      </dsp:txBody>
      <dsp:txXfrm>
        <a:off x="2174195" y="1272222"/>
        <a:ext cx="6055403" cy="1014730"/>
      </dsp:txXfrm>
    </dsp:sp>
    <dsp:sp modelId="{3BDAFC87-B548-4F57-B753-213BE171DCC8}">
      <dsp:nvSpPr>
        <dsp:cNvPr id="0" name=""/>
        <dsp:cNvSpPr/>
      </dsp:nvSpPr>
      <dsp:spPr>
        <a:xfrm>
          <a:off x="2174195" y="2540634"/>
          <a:ext cx="6055403" cy="1014730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solidFill>
                <a:srgbClr val="009900"/>
              </a:solidFill>
              <a:latin typeface="Arial" pitchFamily="34" charset="0"/>
              <a:cs typeface="Arial" pitchFamily="34" charset="0"/>
            </a:rPr>
            <a:t>Acid = H + </a:t>
          </a:r>
          <a:r>
            <a:rPr lang="en-US" sz="4000" b="1" kern="1200" dirty="0" err="1">
              <a:solidFill>
                <a:srgbClr val="009900"/>
              </a:solidFill>
              <a:latin typeface="Arial" pitchFamily="34" charset="0"/>
              <a:cs typeface="Arial" pitchFamily="34" charset="0"/>
            </a:rPr>
            <a:t>gốc</a:t>
          </a:r>
          <a:r>
            <a:rPr lang="en-US" sz="4000" b="1" kern="1200" dirty="0">
              <a:solidFill>
                <a:srgbClr val="009900"/>
              </a:solidFill>
              <a:latin typeface="Arial" pitchFamily="34" charset="0"/>
              <a:cs typeface="Arial" pitchFamily="34" charset="0"/>
            </a:rPr>
            <a:t> acid</a:t>
          </a:r>
          <a:endParaRPr lang="en-US" sz="4000" kern="1200" dirty="0"/>
        </a:p>
      </dsp:txBody>
      <dsp:txXfrm>
        <a:off x="2174195" y="2540634"/>
        <a:ext cx="6055403" cy="1014730"/>
      </dsp:txXfrm>
    </dsp:sp>
    <dsp:sp modelId="{B31D0CBC-85F7-45ED-AF92-EC77E1F981E8}">
      <dsp:nvSpPr>
        <dsp:cNvPr id="0" name=""/>
        <dsp:cNvSpPr/>
      </dsp:nvSpPr>
      <dsp:spPr>
        <a:xfrm>
          <a:off x="2174195" y="3809047"/>
          <a:ext cx="6055403" cy="1014730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solidFill>
                <a:srgbClr val="0000FF"/>
              </a:solidFill>
              <a:latin typeface="Arial" pitchFamily="34" charset="0"/>
              <a:cs typeface="Arial" pitchFamily="34" charset="0"/>
            </a:rPr>
            <a:t>Base = Kim </a:t>
          </a:r>
          <a:r>
            <a:rPr lang="en-US" sz="4000" b="1" kern="1200" dirty="0" err="1">
              <a:solidFill>
                <a:srgbClr val="0000FF"/>
              </a:solidFill>
              <a:latin typeface="Arial" pitchFamily="34" charset="0"/>
              <a:cs typeface="Arial" pitchFamily="34" charset="0"/>
            </a:rPr>
            <a:t>loại</a:t>
          </a:r>
          <a:r>
            <a:rPr lang="en-US" sz="4000" b="1" kern="1200" dirty="0">
              <a:solidFill>
                <a:srgbClr val="0000FF"/>
              </a:solidFill>
              <a:latin typeface="Arial" pitchFamily="34" charset="0"/>
              <a:cs typeface="Arial" pitchFamily="34" charset="0"/>
            </a:rPr>
            <a:t> + (-OH)</a:t>
          </a:r>
          <a:endParaRPr lang="en-US" sz="4000" kern="1200" dirty="0"/>
        </a:p>
      </dsp:txBody>
      <dsp:txXfrm>
        <a:off x="2174195" y="3809047"/>
        <a:ext cx="6055403" cy="1014730"/>
      </dsp:txXfrm>
    </dsp:sp>
    <dsp:sp modelId="{10312A4E-CA44-4A63-8754-FF75772A5D8A}">
      <dsp:nvSpPr>
        <dsp:cNvPr id="0" name=""/>
        <dsp:cNvSpPr/>
      </dsp:nvSpPr>
      <dsp:spPr>
        <a:xfrm>
          <a:off x="2174195" y="5077460"/>
          <a:ext cx="6055403" cy="1014730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kern="1200" dirty="0" err="1">
              <a:solidFill>
                <a:srgbClr val="FF0066"/>
              </a:solidFill>
              <a:latin typeface="Arial" pitchFamily="34" charset="0"/>
              <a:cs typeface="Arial" pitchFamily="34" charset="0"/>
            </a:rPr>
            <a:t>Muối</a:t>
          </a:r>
          <a:r>
            <a:rPr lang="en-US" sz="3700" b="1" kern="1200" dirty="0">
              <a:solidFill>
                <a:srgbClr val="FF0066"/>
              </a:solidFill>
              <a:latin typeface="Arial" pitchFamily="34" charset="0"/>
              <a:cs typeface="Arial" pitchFamily="34" charset="0"/>
            </a:rPr>
            <a:t> = Kim </a:t>
          </a:r>
          <a:r>
            <a:rPr lang="en-US" sz="3700" b="1" kern="1200" dirty="0" err="1">
              <a:solidFill>
                <a:srgbClr val="FF0066"/>
              </a:solidFill>
              <a:latin typeface="Arial" pitchFamily="34" charset="0"/>
              <a:cs typeface="Arial" pitchFamily="34" charset="0"/>
            </a:rPr>
            <a:t>loại</a:t>
          </a:r>
          <a:r>
            <a:rPr lang="en-US" sz="3700" b="1" kern="1200" dirty="0">
              <a:solidFill>
                <a:srgbClr val="FF0066"/>
              </a:solidFill>
              <a:latin typeface="Arial" pitchFamily="34" charset="0"/>
              <a:cs typeface="Arial" pitchFamily="34" charset="0"/>
            </a:rPr>
            <a:t> + </a:t>
          </a:r>
          <a:r>
            <a:rPr lang="en-US" sz="3700" b="1" kern="1200" dirty="0" err="1">
              <a:solidFill>
                <a:srgbClr val="FF0066"/>
              </a:solidFill>
              <a:latin typeface="Arial" pitchFamily="34" charset="0"/>
              <a:cs typeface="Arial" pitchFamily="34" charset="0"/>
            </a:rPr>
            <a:t>gốc</a:t>
          </a:r>
          <a:r>
            <a:rPr lang="en-US" sz="3700" b="1" kern="1200" dirty="0">
              <a:solidFill>
                <a:srgbClr val="FF0066"/>
              </a:solidFill>
              <a:latin typeface="Arial" pitchFamily="34" charset="0"/>
              <a:cs typeface="Arial" pitchFamily="34" charset="0"/>
            </a:rPr>
            <a:t> acid</a:t>
          </a:r>
          <a:endParaRPr lang="en-US" sz="3700" kern="1200" dirty="0">
            <a:solidFill>
              <a:srgbClr val="FF0066"/>
            </a:solidFill>
          </a:endParaRPr>
        </a:p>
      </dsp:txBody>
      <dsp:txXfrm>
        <a:off x="2174195" y="5077460"/>
        <a:ext cx="6055403" cy="10147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3CA1D2-E7EC-7B4B-A18B-797C2396CDF7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D3D20E-A623-F44A-8639-333B75375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345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D3D20E-A623-F44A-8639-333B7537553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5454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D3D20E-A623-F44A-8639-333B7537553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705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72EDF-6EA9-9049-AC4B-A321A75E6B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F5460A-4DE2-5542-90C4-655F5DB6DD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DF3478-26FF-1447-BDA6-E4A5F454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1DCA-391E-364A-A911-B2CD0FA72B87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445A8-4B0D-DE49-B461-4ABDF1F82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D98219-6434-D84A-9CED-B8BC52B4A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4F617-9227-6A42-AC8E-7B2C8B74C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613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A0AF9-853F-654D-9501-B56E2D2B9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21536F-1ED7-7E4B-899F-AE9BF8F8AD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CB36C-115C-B94E-9743-2027F0B97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1DCA-391E-364A-A911-B2CD0FA72B87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E566A-DD44-3248-B950-02802100D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F4EB1E-BBD0-EB40-B865-3CE891118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4F617-9227-6A42-AC8E-7B2C8B74C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25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5104CC-457F-874A-844B-CD20CDDD96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6F8996-8B55-7D44-A5D2-B4E9CF0C91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95BE04-CD73-3D46-BA94-BD293E93C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1DCA-391E-364A-A911-B2CD0FA72B87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89715-D7A4-4241-B2EE-66B43C7A7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AB29F6-981E-0B40-8E5C-D38FD9185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4F617-9227-6A42-AC8E-7B2C8B74C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931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5D7E8-40DD-3844-B3B0-CCE5BDA9E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7CD15-37A9-7048-A706-FDE573D9FA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4AD569-F002-AA4E-BEFC-B771B0C85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1DCA-391E-364A-A911-B2CD0FA72B87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32E4FF-1F51-2A4B-9A66-701F3FB85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B6C2B8-7978-1248-A281-144D68247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4F617-9227-6A42-AC8E-7B2C8B74C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647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ECCEA-FECD-2A47-B14E-398B08C5F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A3FACB-8C6B-1D4A-A90F-253530A57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F05CA-CB6C-FB4F-BB08-81EF93105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1DCA-391E-364A-A911-B2CD0FA72B87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8B1C4C-C739-794D-8289-B7C4A7DFA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E1A45-3AF9-C54E-A6AC-5BE7D5BB3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4F617-9227-6A42-AC8E-7B2C8B74C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144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8FA71-9564-C645-8657-9E3C6B385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90733-451C-064E-8367-3F46BCDEEF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573E4B-703B-664B-92DB-392369C16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994242-E782-2B4E-B20C-39E46EBB4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1DCA-391E-364A-A911-B2CD0FA72B87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73090D-D5E2-8145-8FF5-CA25144C3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200113-7C3B-7D49-B60B-5AA9959B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4F617-9227-6A42-AC8E-7B2C8B74C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560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33071-80AF-A242-B89D-8655843C8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BF8692-BEB9-0C47-91A5-887DB4828B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88013B-CAC0-D14C-B064-15E126B12F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9CBE5B-1D2C-264E-9FEB-BD073608A5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D53AF8-4B44-3348-82A7-B29F12B664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AD56BA-00B6-6642-B226-75F8DA0A6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1DCA-391E-364A-A911-B2CD0FA72B87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67BFD5-91DF-8D48-A155-01D041D75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ACC55A-2D35-334D-8E7E-92CF16CAE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4F617-9227-6A42-AC8E-7B2C8B74C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580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77406-FB4A-4C45-B000-7EE46AF46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BE7131-1F15-BE46-A41B-FA1E4F164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1DCA-391E-364A-A911-B2CD0FA72B87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18480D-279D-854A-BDBF-486F6598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2EF6E4-F855-0148-8595-EBB944E0A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4F617-9227-6A42-AC8E-7B2C8B74C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828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7300D8-D2FF-4D44-B72E-CE3CA2CEA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1DCA-391E-364A-A911-B2CD0FA72B87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FC04E5-F6FE-4E44-A4F5-0A8EC7C44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E38594-77FF-224B-953F-D67D5DAEB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4F617-9227-6A42-AC8E-7B2C8B74C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306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BBF8B-46CD-3B45-9C24-70E41E9AE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A25AA-311D-6843-B8F5-9EEA7AEB67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32A1CB-F73D-4E48-B7DF-AB3FD8DCC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D2E202-27E4-D542-B7C8-4AF8AE729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1DCA-391E-364A-A911-B2CD0FA72B87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59F928-F312-8F49-AE26-7F287E669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57D2CB-67FB-0D49-BFEF-80747112B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4F617-9227-6A42-AC8E-7B2C8B74C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288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E2E51-9B9D-BD46-90C6-1761A0160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C45C49-5C40-E94D-8152-7812331ACB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F0E058-69F3-DD4F-895A-59C2A40E51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02D8FA-7225-9A4C-98A3-C72543B87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1DCA-391E-364A-A911-B2CD0FA72B87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D910E3-1F08-D54B-8D71-9C7BB7700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C03A84-8C93-C24F-B0DD-3D1AA2F8B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4F617-9227-6A42-AC8E-7B2C8B74C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95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F3F167-2CA1-A041-8DCE-62E476516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B938C5-0ECB-E142-B4E8-DC7E2F046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751A3-702A-E948-AE9F-E3E631BF9E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01DCA-391E-364A-A911-B2CD0FA72B87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95A7A9-C994-A842-BACD-70150FD043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C0177-36BD-D545-AD93-94E708EC82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4F617-9227-6A42-AC8E-7B2C8B74C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787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390EFB4-FAD0-C14B-AF36-D026ACC59178}"/>
              </a:ext>
            </a:extLst>
          </p:cNvPr>
          <p:cNvSpPr/>
          <p:nvPr/>
        </p:nvSpPr>
        <p:spPr>
          <a:xfrm>
            <a:off x="1467678" y="1066800"/>
            <a:ext cx="2514600" cy="4648200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ÔN TẬP HÓA HỌC 8</a:t>
            </a:r>
          </a:p>
        </p:txBody>
      </p:sp>
      <p:pic>
        <p:nvPicPr>
          <p:cNvPr id="5" name="Picture 2" descr="ly_hat-nhan-nguyen-tu">
            <a:extLst>
              <a:ext uri="{FF2B5EF4-FFF2-40B4-BE49-F238E27FC236}">
                <a16:creationId xmlns:a16="http://schemas.microsoft.com/office/drawing/2014/main" id="{0B7F43BF-67FD-A046-B79A-B72025969C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8478" y="152400"/>
            <a:ext cx="64770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8988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F03FFA45-408E-044B-A1D7-BA5420E067C2}"/>
              </a:ext>
            </a:extLst>
          </p:cNvPr>
          <p:cNvSpPr/>
          <p:nvPr/>
        </p:nvSpPr>
        <p:spPr>
          <a:xfrm>
            <a:off x="812202" y="2393578"/>
            <a:ext cx="2278866" cy="2033194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OXIDE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E41A777-E2E3-CB42-83DD-B06A989A2FF8}"/>
              </a:ext>
            </a:extLst>
          </p:cNvPr>
          <p:cNvCxnSpPr>
            <a:cxnSpLocks/>
            <a:stCxn id="4" idx="6"/>
          </p:cNvCxnSpPr>
          <p:nvPr/>
        </p:nvCxnSpPr>
        <p:spPr>
          <a:xfrm>
            <a:off x="3091068" y="3410175"/>
            <a:ext cx="396890" cy="88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6F7B64B-ECC0-AD46-ACEA-BD808D8B3E41}"/>
              </a:ext>
            </a:extLst>
          </p:cNvPr>
          <p:cNvCxnSpPr/>
          <p:nvPr/>
        </p:nvCxnSpPr>
        <p:spPr>
          <a:xfrm flipV="1">
            <a:off x="3487956" y="1612846"/>
            <a:ext cx="1203312" cy="179283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F733A74-0F09-8640-9591-09BFE95D7A92}"/>
              </a:ext>
            </a:extLst>
          </p:cNvPr>
          <p:cNvCxnSpPr/>
          <p:nvPr/>
        </p:nvCxnSpPr>
        <p:spPr>
          <a:xfrm>
            <a:off x="3487956" y="3405680"/>
            <a:ext cx="1174494" cy="1676400"/>
          </a:xfrm>
          <a:prstGeom prst="straightConnector1">
            <a:avLst/>
          </a:prstGeom>
          <a:ln>
            <a:solidFill>
              <a:srgbClr val="0099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CCE86C5E-25D1-D54C-8913-116303BEECB0}"/>
              </a:ext>
            </a:extLst>
          </p:cNvPr>
          <p:cNvSpPr txBox="1"/>
          <p:nvPr/>
        </p:nvSpPr>
        <p:spPr>
          <a:xfrm>
            <a:off x="4919868" y="179203"/>
            <a:ext cx="266427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Basic oxide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B9464AC-C504-4941-A60A-2CE882D50D8C}"/>
              </a:ext>
            </a:extLst>
          </p:cNvPr>
          <p:cNvSpPr txBox="1"/>
          <p:nvPr/>
        </p:nvSpPr>
        <p:spPr>
          <a:xfrm>
            <a:off x="5300868" y="571173"/>
            <a:ext cx="41148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VD: </a:t>
            </a:r>
            <a:r>
              <a:rPr lang="en-US" sz="3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MgO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, Fe</a:t>
            </a:r>
            <a:r>
              <a:rPr lang="en-US" sz="3500" b="1" baseline="-25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3500" b="1" baseline="-25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,…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B32D37-E045-1C4C-A265-01A0BFBDA173}"/>
              </a:ext>
            </a:extLst>
          </p:cNvPr>
          <p:cNvSpPr txBox="1"/>
          <p:nvPr/>
        </p:nvSpPr>
        <p:spPr>
          <a:xfrm>
            <a:off x="4919867" y="1021448"/>
            <a:ext cx="584853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Tên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B.O = </a:t>
            </a:r>
            <a:r>
              <a:rPr lang="en-US" sz="3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tên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KL + oxide</a:t>
            </a:r>
          </a:p>
          <a:p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		(</a:t>
            </a:r>
            <a:r>
              <a:rPr lang="en-US" sz="3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kèm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hóa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trị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D91E80-9A60-144A-B696-6B9D12B45040}"/>
              </a:ext>
            </a:extLst>
          </p:cNvPr>
          <p:cNvSpPr txBox="1"/>
          <p:nvPr/>
        </p:nvSpPr>
        <p:spPr>
          <a:xfrm>
            <a:off x="4919868" y="2021863"/>
            <a:ext cx="2209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MgO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:</a:t>
            </a:r>
          </a:p>
          <a:p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Fe</a:t>
            </a:r>
            <a:r>
              <a:rPr lang="en-US" sz="3500" b="1" baseline="-25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3500" b="1" baseline="-25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E5B4E36-3C66-7C4D-A867-CDEA86282597}"/>
              </a:ext>
            </a:extLst>
          </p:cNvPr>
          <p:cNvSpPr txBox="1"/>
          <p:nvPr/>
        </p:nvSpPr>
        <p:spPr>
          <a:xfrm>
            <a:off x="6291467" y="2028226"/>
            <a:ext cx="417572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Magnesium oxide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A2FCBA1-418D-2E40-9F91-8302AEEDC34F}"/>
              </a:ext>
            </a:extLst>
          </p:cNvPr>
          <p:cNvSpPr txBox="1"/>
          <p:nvPr/>
        </p:nvSpPr>
        <p:spPr>
          <a:xfrm>
            <a:off x="6443868" y="2561626"/>
            <a:ext cx="326490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Iron (III) oxide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ECDA010-8871-FF45-8DF0-A959CA1A62B5}"/>
              </a:ext>
            </a:extLst>
          </p:cNvPr>
          <p:cNvSpPr txBox="1"/>
          <p:nvPr/>
        </p:nvSpPr>
        <p:spPr>
          <a:xfrm>
            <a:off x="4919868" y="3503736"/>
            <a:ext cx="41148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Acidic oxide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33DAE04-09B0-CE4C-AF65-5033C8D14737}"/>
              </a:ext>
            </a:extLst>
          </p:cNvPr>
          <p:cNvSpPr txBox="1"/>
          <p:nvPr/>
        </p:nvSpPr>
        <p:spPr>
          <a:xfrm>
            <a:off x="5314723" y="3882408"/>
            <a:ext cx="41148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VD: SO</a:t>
            </a:r>
            <a:r>
              <a:rPr lang="en-US" sz="3500" b="1" baseline="-250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5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P</a:t>
            </a:r>
            <a:r>
              <a:rPr lang="en-US" sz="3500" b="1" baseline="-250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5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3500" b="1" baseline="-250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35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,…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0B8F83D-A1C9-BD4E-8E48-F8FA4B0E9D93}"/>
              </a:ext>
            </a:extLst>
          </p:cNvPr>
          <p:cNvSpPr txBox="1"/>
          <p:nvPr/>
        </p:nvSpPr>
        <p:spPr>
          <a:xfrm>
            <a:off x="4919868" y="4332683"/>
            <a:ext cx="615513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Tên</a:t>
            </a:r>
            <a:r>
              <a:rPr lang="en-US" sz="35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A.O = </a:t>
            </a:r>
            <a:r>
              <a:rPr lang="en-US" sz="3500" b="1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tên</a:t>
            </a:r>
            <a:r>
              <a:rPr lang="en-US" sz="35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PK + oxide</a:t>
            </a:r>
          </a:p>
          <a:p>
            <a:r>
              <a:rPr lang="en-US" sz="35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		  (</a:t>
            </a:r>
            <a:r>
              <a:rPr lang="en-US" sz="3500" b="1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đều</a:t>
            </a:r>
            <a:r>
              <a:rPr lang="en-US" sz="35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kèm</a:t>
            </a:r>
            <a:r>
              <a:rPr lang="en-US" sz="35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tiền</a:t>
            </a:r>
            <a:r>
              <a:rPr lang="en-US" sz="35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tố</a:t>
            </a:r>
            <a:r>
              <a:rPr lang="en-US" sz="35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919A6BC-89A6-2F44-BC6F-28D98CD36B72}"/>
              </a:ext>
            </a:extLst>
          </p:cNvPr>
          <p:cNvSpPr txBox="1"/>
          <p:nvPr/>
        </p:nvSpPr>
        <p:spPr>
          <a:xfrm>
            <a:off x="6139068" y="5360808"/>
            <a:ext cx="4038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Sulfur trioxide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B09C1EE-5C10-B84E-B2B8-BFB262C8D6D1}"/>
              </a:ext>
            </a:extLst>
          </p:cNvPr>
          <p:cNvSpPr txBox="1"/>
          <p:nvPr/>
        </p:nvSpPr>
        <p:spPr>
          <a:xfrm>
            <a:off x="6149819" y="5897073"/>
            <a:ext cx="557825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Diphosphorus</a:t>
            </a:r>
            <a:r>
              <a:rPr lang="en-US" sz="35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pentoxide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7BB256-2B75-DA4B-86D8-457E7DA5C7D3}"/>
              </a:ext>
            </a:extLst>
          </p:cNvPr>
          <p:cNvSpPr txBox="1"/>
          <p:nvPr/>
        </p:nvSpPr>
        <p:spPr>
          <a:xfrm>
            <a:off x="4940648" y="5364240"/>
            <a:ext cx="1524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sz="3500" b="1" baseline="-250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5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	:</a:t>
            </a:r>
          </a:p>
          <a:p>
            <a:r>
              <a:rPr lang="en-US" sz="35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3500" b="1" baseline="-250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5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3500" b="1" baseline="-250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35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20" name="Left Brace 19">
            <a:extLst>
              <a:ext uri="{FF2B5EF4-FFF2-40B4-BE49-F238E27FC236}">
                <a16:creationId xmlns:a16="http://schemas.microsoft.com/office/drawing/2014/main" id="{5E25BF29-2D0D-6446-9A02-5D09795C3128}"/>
              </a:ext>
            </a:extLst>
          </p:cNvPr>
          <p:cNvSpPr/>
          <p:nvPr/>
        </p:nvSpPr>
        <p:spPr>
          <a:xfrm>
            <a:off x="4691268" y="234623"/>
            <a:ext cx="228600" cy="2819400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Left Brace 20">
            <a:extLst>
              <a:ext uri="{FF2B5EF4-FFF2-40B4-BE49-F238E27FC236}">
                <a16:creationId xmlns:a16="http://schemas.microsoft.com/office/drawing/2014/main" id="{C84934A8-609C-D347-A6AF-192952CDF930}"/>
              </a:ext>
            </a:extLst>
          </p:cNvPr>
          <p:cNvSpPr/>
          <p:nvPr/>
        </p:nvSpPr>
        <p:spPr>
          <a:xfrm>
            <a:off x="4691268" y="3628988"/>
            <a:ext cx="228600" cy="2819400"/>
          </a:xfrm>
          <a:prstGeom prst="leftBrace">
            <a:avLst/>
          </a:prstGeom>
          <a:ln>
            <a:solidFill>
              <a:srgbClr val="0099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C5B358E-5581-774C-9F0D-43A350DD5AC6}"/>
              </a:ext>
            </a:extLst>
          </p:cNvPr>
          <p:cNvSpPr txBox="1"/>
          <p:nvPr/>
        </p:nvSpPr>
        <p:spPr>
          <a:xfrm>
            <a:off x="630723" y="4362384"/>
            <a:ext cx="281940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KL (PK) + O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1A9CE7D-BE4C-2C4D-BE6C-559D88B263AA}"/>
              </a:ext>
            </a:extLst>
          </p:cNvPr>
          <p:cNvSpPr txBox="1"/>
          <p:nvPr/>
        </p:nvSpPr>
        <p:spPr>
          <a:xfrm>
            <a:off x="7516943" y="186133"/>
            <a:ext cx="41148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= KL + O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600F739-B67A-BE45-826F-B408E977D120}"/>
              </a:ext>
            </a:extLst>
          </p:cNvPr>
          <p:cNvSpPr txBox="1"/>
          <p:nvPr/>
        </p:nvSpPr>
        <p:spPr>
          <a:xfrm>
            <a:off x="7613275" y="3511223"/>
            <a:ext cx="41148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= PK + O</a:t>
            </a:r>
          </a:p>
        </p:txBody>
      </p:sp>
    </p:spTree>
    <p:extLst>
      <p:ext uri="{BB962C8B-B14F-4D97-AF65-F5344CB8AC3E}">
        <p14:creationId xmlns:p14="http://schemas.microsoft.com/office/powerpoint/2010/main" val="2083188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 animBg="1"/>
      <p:bldP spid="21" grpId="0" animBg="1"/>
      <p:bldP spid="22" grpId="0"/>
      <p:bldP spid="23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B5F4408-1DF3-F64C-8C29-73CEE481BDB5}"/>
              </a:ext>
            </a:extLst>
          </p:cNvPr>
          <p:cNvGrpSpPr/>
          <p:nvPr/>
        </p:nvGrpSpPr>
        <p:grpSpPr>
          <a:xfrm>
            <a:off x="3177211" y="1405376"/>
            <a:ext cx="1752599" cy="2771774"/>
            <a:chOff x="1905001" y="1592968"/>
            <a:chExt cx="1752599" cy="3469234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74601B47-8459-3B4B-AFC1-E178B6850EEF}"/>
                </a:ext>
              </a:extLst>
            </p:cNvPr>
            <p:cNvCxnSpPr/>
            <p:nvPr/>
          </p:nvCxnSpPr>
          <p:spPr>
            <a:xfrm>
              <a:off x="1905001" y="3379866"/>
              <a:ext cx="549289" cy="27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B482E867-AD39-1E4A-ADD6-D52DCF93EE8C}"/>
                </a:ext>
              </a:extLst>
            </p:cNvPr>
            <p:cNvCxnSpPr/>
            <p:nvPr/>
          </p:nvCxnSpPr>
          <p:spPr>
            <a:xfrm flipV="1">
              <a:off x="2454288" y="1592968"/>
              <a:ext cx="1203312" cy="179283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434249FB-63DA-1A47-A3F3-4FC8A2A1823F}"/>
                </a:ext>
              </a:extLst>
            </p:cNvPr>
            <p:cNvCxnSpPr/>
            <p:nvPr/>
          </p:nvCxnSpPr>
          <p:spPr>
            <a:xfrm>
              <a:off x="2454288" y="3385802"/>
              <a:ext cx="1174494" cy="1676400"/>
            </a:xfrm>
            <a:prstGeom prst="straightConnector1">
              <a:avLst/>
            </a:prstGeom>
            <a:ln>
              <a:solidFill>
                <a:srgbClr val="009900"/>
              </a:solidFill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6E3C22AE-916F-684A-AD08-B63C6C0D6363}"/>
              </a:ext>
            </a:extLst>
          </p:cNvPr>
          <p:cNvSpPr txBox="1"/>
          <p:nvPr/>
        </p:nvSpPr>
        <p:spPr>
          <a:xfrm>
            <a:off x="5158410" y="159330"/>
            <a:ext cx="5029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Acid </a:t>
            </a:r>
            <a:r>
              <a:rPr lang="en-US" sz="3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oxygen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075837-E178-C64C-9BFE-225655FA8D4E}"/>
              </a:ext>
            </a:extLst>
          </p:cNvPr>
          <p:cNvSpPr txBox="1"/>
          <p:nvPr/>
        </p:nvSpPr>
        <p:spPr>
          <a:xfrm>
            <a:off x="5539410" y="620575"/>
            <a:ext cx="44958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VD: </a:t>
            </a:r>
            <a:r>
              <a:rPr lang="en-US" sz="3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HCl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HBr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, H</a:t>
            </a:r>
            <a:r>
              <a:rPr lang="en-US" sz="3500" b="1" baseline="-25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S,…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D8A5CA-C475-4849-B55A-7C87F19E13E7}"/>
              </a:ext>
            </a:extLst>
          </p:cNvPr>
          <p:cNvSpPr txBox="1"/>
          <p:nvPr/>
        </p:nvSpPr>
        <p:spPr>
          <a:xfrm>
            <a:off x="5054500" y="1056995"/>
            <a:ext cx="6741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Tên</a:t>
            </a:r>
            <a:r>
              <a:rPr lang="en-US" sz="32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= hydro + </a:t>
            </a:r>
            <a:r>
              <a:rPr lang="en-US" sz="32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tên</a:t>
            </a:r>
            <a:r>
              <a:rPr lang="en-US" sz="32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PK + </a:t>
            </a:r>
            <a:r>
              <a:rPr lang="en-US" sz="32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ic</a:t>
            </a:r>
            <a:r>
              <a:rPr lang="en-US" sz="32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+ acid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DBA67C-9778-594C-82B7-4761E43ADB50}"/>
              </a:ext>
            </a:extLst>
          </p:cNvPr>
          <p:cNvSpPr txBox="1"/>
          <p:nvPr/>
        </p:nvSpPr>
        <p:spPr>
          <a:xfrm>
            <a:off x="5158410" y="1482445"/>
            <a:ext cx="1524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HCl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3500" b="1" baseline="-25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21DF56-55CD-8E46-95A6-2146B8C6D453}"/>
              </a:ext>
            </a:extLst>
          </p:cNvPr>
          <p:cNvSpPr txBox="1"/>
          <p:nvPr/>
        </p:nvSpPr>
        <p:spPr>
          <a:xfrm>
            <a:off x="6149010" y="1474948"/>
            <a:ext cx="416329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Hydrochloric acid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11534D5-1EC4-4B41-BE32-D5DF7BDE85BD}"/>
              </a:ext>
            </a:extLst>
          </p:cNvPr>
          <p:cNvSpPr txBox="1"/>
          <p:nvPr/>
        </p:nvSpPr>
        <p:spPr>
          <a:xfrm>
            <a:off x="6144999" y="2015278"/>
            <a:ext cx="448355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Hydrosulfuric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acid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4DD1233-916C-CF45-B38B-D78E3785AC51}"/>
              </a:ext>
            </a:extLst>
          </p:cNvPr>
          <p:cNvSpPr txBox="1"/>
          <p:nvPr/>
        </p:nvSpPr>
        <p:spPr>
          <a:xfrm>
            <a:off x="5158409" y="2854198"/>
            <a:ext cx="530878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Acid </a:t>
            </a:r>
            <a:r>
              <a:rPr lang="en-US" sz="3500" b="1" dirty="0" err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nhiều</a:t>
            </a:r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oxygen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2B5225A-B5CE-D146-A7FF-89979464CC3E}"/>
              </a:ext>
            </a:extLst>
          </p:cNvPr>
          <p:cNvSpPr txBox="1"/>
          <p:nvPr/>
        </p:nvSpPr>
        <p:spPr>
          <a:xfrm>
            <a:off x="5615610" y="3322808"/>
            <a:ext cx="4648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VD: H</a:t>
            </a:r>
            <a:r>
              <a:rPr lang="en-US" sz="3500" b="1" baseline="-25000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sz="3500" b="1" baseline="-25000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, H</a:t>
            </a:r>
            <a:r>
              <a:rPr lang="en-US" sz="3500" b="1" baseline="-25000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PO</a:t>
            </a:r>
            <a:r>
              <a:rPr lang="en-US" sz="3500" b="1" baseline="-25000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,…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94E1D5E-36A4-764B-B9B2-876FF5DBB92F}"/>
              </a:ext>
            </a:extLst>
          </p:cNvPr>
          <p:cNvSpPr txBox="1"/>
          <p:nvPr/>
        </p:nvSpPr>
        <p:spPr>
          <a:xfrm>
            <a:off x="5158410" y="3768435"/>
            <a:ext cx="52578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err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Tên</a:t>
            </a:r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lang="en-US" sz="3500" b="1" dirty="0" err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tên</a:t>
            </a:r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PK + </a:t>
            </a:r>
            <a:r>
              <a:rPr lang="en-US" sz="3500" b="1" dirty="0" err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ic</a:t>
            </a:r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+ acid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8CD3E9D-627E-D74E-B1BB-3E7074D41B14}"/>
              </a:ext>
            </a:extLst>
          </p:cNvPr>
          <p:cNvSpPr txBox="1"/>
          <p:nvPr/>
        </p:nvSpPr>
        <p:spPr>
          <a:xfrm>
            <a:off x="6703190" y="4173713"/>
            <a:ext cx="3657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Sulfuric acid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CF8DB36-2798-6B4A-B749-25F48DE98BB0}"/>
              </a:ext>
            </a:extLst>
          </p:cNvPr>
          <p:cNvSpPr txBox="1"/>
          <p:nvPr/>
        </p:nvSpPr>
        <p:spPr>
          <a:xfrm>
            <a:off x="6682410" y="4718083"/>
            <a:ext cx="4038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Phosphoric acid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6C7C0AB-A205-CA49-8512-1C4CB7D46044}"/>
              </a:ext>
            </a:extLst>
          </p:cNvPr>
          <p:cNvSpPr txBox="1"/>
          <p:nvPr/>
        </p:nvSpPr>
        <p:spPr>
          <a:xfrm>
            <a:off x="5234610" y="4177145"/>
            <a:ext cx="1905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3500" b="1" baseline="-25000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sz="3500" b="1" baseline="-25000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3500" b="1" baseline="-25000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PO</a:t>
            </a:r>
            <a:r>
              <a:rPr lang="en-US" sz="3500" b="1" baseline="-25000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20" name="Left Brace 19">
            <a:extLst>
              <a:ext uri="{FF2B5EF4-FFF2-40B4-BE49-F238E27FC236}">
                <a16:creationId xmlns:a16="http://schemas.microsoft.com/office/drawing/2014/main" id="{F433590F-8497-0D4B-9A1E-0FE436BB77E5}"/>
              </a:ext>
            </a:extLst>
          </p:cNvPr>
          <p:cNvSpPr/>
          <p:nvPr/>
        </p:nvSpPr>
        <p:spPr>
          <a:xfrm>
            <a:off x="4929810" y="268723"/>
            <a:ext cx="228600" cy="2342857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Left Brace 20">
            <a:extLst>
              <a:ext uri="{FF2B5EF4-FFF2-40B4-BE49-F238E27FC236}">
                <a16:creationId xmlns:a16="http://schemas.microsoft.com/office/drawing/2014/main" id="{09463511-B57F-9E44-8759-F2E5E8C24283}"/>
              </a:ext>
            </a:extLst>
          </p:cNvPr>
          <p:cNvSpPr/>
          <p:nvPr/>
        </p:nvSpPr>
        <p:spPr>
          <a:xfrm>
            <a:off x="4929810" y="3000409"/>
            <a:ext cx="228600" cy="3616030"/>
          </a:xfrm>
          <a:prstGeom prst="leftBrace">
            <a:avLst/>
          </a:prstGeom>
          <a:ln>
            <a:solidFill>
              <a:srgbClr val="0099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10FBAC2-54F6-4043-87C5-ED1245ED0CB9}"/>
              </a:ext>
            </a:extLst>
          </p:cNvPr>
          <p:cNvSpPr txBox="1"/>
          <p:nvPr/>
        </p:nvSpPr>
        <p:spPr>
          <a:xfrm>
            <a:off x="1043611" y="3751480"/>
            <a:ext cx="281940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 + </a:t>
            </a:r>
            <a:r>
              <a:rPr lang="en-US" sz="35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gốc</a:t>
            </a: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acid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9A72741-6ED5-AA43-BEE7-6048F8F79B8C}"/>
              </a:ext>
            </a:extLst>
          </p:cNvPr>
          <p:cNvSpPr txBox="1"/>
          <p:nvPr/>
        </p:nvSpPr>
        <p:spPr>
          <a:xfrm>
            <a:off x="5234610" y="5181600"/>
            <a:ext cx="591031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Acid </a:t>
            </a:r>
            <a:r>
              <a:rPr lang="en-US" sz="3500" b="1" dirty="0" err="1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35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ít</a:t>
            </a:r>
            <a:r>
              <a:rPr lang="en-US" sz="35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oxygen: H</a:t>
            </a:r>
            <a:r>
              <a:rPr lang="en-US" sz="3500" b="1" baseline="-25000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5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sz="3500" b="1" baseline="-25000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35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C98080C-6DA4-FD4E-96A8-83703F693B64}"/>
              </a:ext>
            </a:extLst>
          </p:cNvPr>
          <p:cNvSpPr txBox="1"/>
          <p:nvPr/>
        </p:nvSpPr>
        <p:spPr>
          <a:xfrm>
            <a:off x="5158410" y="5638800"/>
            <a:ext cx="569605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err="1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Tên</a:t>
            </a:r>
            <a:r>
              <a:rPr lang="en-US" sz="35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lang="en-US" sz="3500" b="1" dirty="0" err="1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tên</a:t>
            </a:r>
            <a:r>
              <a:rPr lang="en-US" sz="35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PK + </a:t>
            </a:r>
            <a:r>
              <a:rPr lang="en-US" sz="3500" b="1" dirty="0" err="1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ous</a:t>
            </a:r>
            <a:r>
              <a:rPr lang="en-US" sz="35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+ acid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02CD10E-5E5A-E04C-B35D-766CFC140CA4}"/>
              </a:ext>
            </a:extLst>
          </p:cNvPr>
          <p:cNvSpPr txBox="1"/>
          <p:nvPr/>
        </p:nvSpPr>
        <p:spPr>
          <a:xfrm>
            <a:off x="5213828" y="6074658"/>
            <a:ext cx="169718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3500" b="1" baseline="-25000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5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sz="3500" b="1" baseline="-25000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5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EA4F9E6-0A4F-F542-A4D6-0B29FEF4ABE6}"/>
              </a:ext>
            </a:extLst>
          </p:cNvPr>
          <p:cNvSpPr txBox="1"/>
          <p:nvPr/>
        </p:nvSpPr>
        <p:spPr>
          <a:xfrm>
            <a:off x="6717045" y="6082145"/>
            <a:ext cx="3657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Sulfurous acid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06E59764-1341-C445-8748-5763E5B3BFF3}"/>
              </a:ext>
            </a:extLst>
          </p:cNvPr>
          <p:cNvSpPr/>
          <p:nvPr/>
        </p:nvSpPr>
        <p:spPr>
          <a:xfrm>
            <a:off x="1424610" y="1915975"/>
            <a:ext cx="1828800" cy="1844597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ACID</a:t>
            </a:r>
          </a:p>
        </p:txBody>
      </p:sp>
    </p:spTree>
    <p:extLst>
      <p:ext uri="{BB962C8B-B14F-4D97-AF65-F5344CB8AC3E}">
        <p14:creationId xmlns:p14="http://schemas.microsoft.com/office/powerpoint/2010/main" val="24497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 animBg="1"/>
      <p:bldP spid="21" grpId="0" animBg="1"/>
      <p:bldP spid="22" grpId="0"/>
      <p:bldP spid="23" grpId="0"/>
      <p:bldP spid="24" grpId="0"/>
      <p:bldP spid="25" grpId="0"/>
      <p:bldP spid="26" grpId="0"/>
      <p:bldP spid="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C5689627-CC06-9742-881A-A63B29553904}"/>
              </a:ext>
            </a:extLst>
          </p:cNvPr>
          <p:cNvCxnSpPr/>
          <p:nvPr/>
        </p:nvCxnSpPr>
        <p:spPr>
          <a:xfrm>
            <a:off x="3547592" y="3251287"/>
            <a:ext cx="1174494" cy="1339374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28D0F2A1-22C9-1A41-A1D9-9EC13D65E230}"/>
              </a:ext>
            </a:extLst>
          </p:cNvPr>
          <p:cNvSpPr txBox="1"/>
          <p:nvPr/>
        </p:nvSpPr>
        <p:spPr>
          <a:xfrm>
            <a:off x="4917159" y="465032"/>
            <a:ext cx="50011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Base tan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E50E40-4FB5-DE43-9963-1F21B70C557E}"/>
              </a:ext>
            </a:extLst>
          </p:cNvPr>
          <p:cNvSpPr txBox="1"/>
          <p:nvPr/>
        </p:nvSpPr>
        <p:spPr>
          <a:xfrm>
            <a:off x="4917159" y="913440"/>
            <a:ext cx="549307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VD: </a:t>
            </a:r>
            <a:r>
              <a:rPr lang="en-US" sz="3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LiOH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, KOH, Ba(OH)</a:t>
            </a:r>
            <a:r>
              <a:rPr lang="en-US" sz="3500" b="1" baseline="-25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Ca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(OH)</a:t>
            </a:r>
            <a:r>
              <a:rPr lang="en-US" sz="3500" b="1" baseline="-25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NaOH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,…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B2128A-71E5-C440-9B10-B55B8003B6A9}"/>
              </a:ext>
            </a:extLst>
          </p:cNvPr>
          <p:cNvSpPr txBox="1"/>
          <p:nvPr/>
        </p:nvSpPr>
        <p:spPr>
          <a:xfrm>
            <a:off x="4619283" y="4222893"/>
            <a:ext cx="700973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Tên</a:t>
            </a:r>
            <a:r>
              <a:rPr lang="en-US" sz="35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base = </a:t>
            </a:r>
            <a:r>
              <a:rPr lang="en-US" sz="35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tên</a:t>
            </a:r>
            <a:r>
              <a:rPr lang="en-US" sz="35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KL + hydroxide</a:t>
            </a:r>
          </a:p>
          <a:p>
            <a:r>
              <a:rPr lang="en-US" sz="35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		(</a:t>
            </a:r>
            <a:r>
              <a:rPr lang="en-US" sz="35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kèm</a:t>
            </a:r>
            <a:r>
              <a:rPr lang="en-US" sz="35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hóa</a:t>
            </a:r>
            <a:r>
              <a:rPr lang="en-US" sz="35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trị</a:t>
            </a:r>
            <a:r>
              <a:rPr lang="en-US" sz="35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49C17B-29BD-AD4A-8A2A-E79054375AD6}"/>
              </a:ext>
            </a:extLst>
          </p:cNvPr>
          <p:cNvSpPr txBox="1"/>
          <p:nvPr/>
        </p:nvSpPr>
        <p:spPr>
          <a:xfrm>
            <a:off x="4917159" y="1943884"/>
            <a:ext cx="5791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Base </a:t>
            </a:r>
            <a:r>
              <a:rPr lang="en-US" sz="3500" b="1" dirty="0" err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tan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52F81A-D6C2-AC42-A859-63A74F554E22}"/>
              </a:ext>
            </a:extLst>
          </p:cNvPr>
          <p:cNvSpPr txBox="1"/>
          <p:nvPr/>
        </p:nvSpPr>
        <p:spPr>
          <a:xfrm>
            <a:off x="4958718" y="2398761"/>
            <a:ext cx="550797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VD: Cu(OH)</a:t>
            </a:r>
            <a:r>
              <a:rPr lang="en-US" sz="3500" b="1" baseline="-25000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, Fe(OH)</a:t>
            </a:r>
            <a:r>
              <a:rPr lang="en-US" sz="3500" b="1" baseline="-25000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,…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25B5940-9440-564B-8C92-61DE3D8AAD70}"/>
              </a:ext>
            </a:extLst>
          </p:cNvPr>
          <p:cNvSpPr txBox="1"/>
          <p:nvPr/>
        </p:nvSpPr>
        <p:spPr>
          <a:xfrm>
            <a:off x="6351104" y="5278669"/>
            <a:ext cx="486912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latin typeface="Arial" pitchFamily="34" charset="0"/>
                <a:cs typeface="Arial" pitchFamily="34" charset="0"/>
              </a:rPr>
              <a:t>Sodium hydroxide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9D4316A-3A19-804E-BD93-149BCD724794}"/>
              </a:ext>
            </a:extLst>
          </p:cNvPr>
          <p:cNvSpPr txBox="1"/>
          <p:nvPr/>
        </p:nvSpPr>
        <p:spPr>
          <a:xfrm>
            <a:off x="6759814" y="5812064"/>
            <a:ext cx="436897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latin typeface="Arial" pitchFamily="34" charset="0"/>
                <a:cs typeface="Arial" pitchFamily="34" charset="0"/>
              </a:rPr>
              <a:t>Iron (III) hydroxide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2033A13-CA4E-6644-BD64-EA626CCF8852}"/>
              </a:ext>
            </a:extLst>
          </p:cNvPr>
          <p:cNvSpPr txBox="1"/>
          <p:nvPr/>
        </p:nvSpPr>
        <p:spPr>
          <a:xfrm>
            <a:off x="4903304" y="5268246"/>
            <a:ext cx="2133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err="1">
                <a:latin typeface="Arial" pitchFamily="34" charset="0"/>
                <a:cs typeface="Arial" pitchFamily="34" charset="0"/>
              </a:rPr>
              <a:t>NaOH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500" b="1" dirty="0">
                <a:latin typeface="Arial" pitchFamily="34" charset="0"/>
                <a:cs typeface="Arial" pitchFamily="34" charset="0"/>
              </a:rPr>
              <a:t>Fe(OH)</a:t>
            </a:r>
            <a:r>
              <a:rPr lang="en-US" sz="3500" b="1" baseline="-25000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2AB57C7-CBD2-9C47-833C-9ADAD70D67AF}"/>
              </a:ext>
            </a:extLst>
          </p:cNvPr>
          <p:cNvGrpSpPr/>
          <p:nvPr/>
        </p:nvGrpSpPr>
        <p:grpSpPr>
          <a:xfrm>
            <a:off x="3547592" y="579158"/>
            <a:ext cx="1431912" cy="2672129"/>
            <a:chOff x="2454288" y="712897"/>
            <a:chExt cx="1431912" cy="2672129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91648B51-D1E1-4946-82A2-CC4C38F4A70B}"/>
                </a:ext>
              </a:extLst>
            </p:cNvPr>
            <p:cNvCxnSpPr/>
            <p:nvPr/>
          </p:nvCxnSpPr>
          <p:spPr>
            <a:xfrm flipV="1">
              <a:off x="2454288" y="1952626"/>
              <a:ext cx="1203312" cy="1432400"/>
            </a:xfrm>
            <a:prstGeom prst="straightConnector1">
              <a:avLst/>
            </a:prstGeom>
            <a:ln>
              <a:solidFill>
                <a:srgbClr val="002060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Left Brace 14">
              <a:extLst>
                <a:ext uri="{FF2B5EF4-FFF2-40B4-BE49-F238E27FC236}">
                  <a16:creationId xmlns:a16="http://schemas.microsoft.com/office/drawing/2014/main" id="{8B38A530-5AA5-AF42-ABA1-1C5702CF434C}"/>
                </a:ext>
              </a:extLst>
            </p:cNvPr>
            <p:cNvSpPr/>
            <p:nvPr/>
          </p:nvSpPr>
          <p:spPr>
            <a:xfrm>
              <a:off x="3657600" y="712897"/>
              <a:ext cx="228600" cy="2321248"/>
            </a:xfrm>
            <a:prstGeom prst="leftBrace">
              <a:avLst/>
            </a:prstGeom>
            <a:ln>
              <a:solidFill>
                <a:srgbClr val="002060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A7D5227B-DA17-FD47-95CC-382523BC6AA1}"/>
              </a:ext>
            </a:extLst>
          </p:cNvPr>
          <p:cNvSpPr txBox="1"/>
          <p:nvPr/>
        </p:nvSpPr>
        <p:spPr>
          <a:xfrm>
            <a:off x="1314974" y="4133461"/>
            <a:ext cx="281940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KL + (-OH)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FDAC641-EAC5-9E4B-BE0A-8E88A5E48C09}"/>
              </a:ext>
            </a:extLst>
          </p:cNvPr>
          <p:cNvSpPr/>
          <p:nvPr/>
        </p:nvSpPr>
        <p:spPr>
          <a:xfrm>
            <a:off x="1245704" y="2329486"/>
            <a:ext cx="2316967" cy="1844597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BASE</a:t>
            </a:r>
          </a:p>
        </p:txBody>
      </p:sp>
    </p:spTree>
    <p:extLst>
      <p:ext uri="{BB962C8B-B14F-4D97-AF65-F5344CB8AC3E}">
        <p14:creationId xmlns:p14="http://schemas.microsoft.com/office/powerpoint/2010/main" val="2432843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6" grpId="0"/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730F390F-8BFE-954E-8943-6E958E28E449}"/>
              </a:ext>
            </a:extLst>
          </p:cNvPr>
          <p:cNvSpPr/>
          <p:nvPr/>
        </p:nvSpPr>
        <p:spPr>
          <a:xfrm>
            <a:off x="1233710" y="1999282"/>
            <a:ext cx="2164567" cy="1844597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MUỐI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C823374-2C40-0B4E-87C1-7EA5D630CFB6}"/>
              </a:ext>
            </a:extLst>
          </p:cNvPr>
          <p:cNvCxnSpPr/>
          <p:nvPr/>
        </p:nvCxnSpPr>
        <p:spPr>
          <a:xfrm>
            <a:off x="3414165" y="2921083"/>
            <a:ext cx="1174494" cy="1339374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5C7C4D4B-A3A4-9545-8315-15677E2FC34D}"/>
              </a:ext>
            </a:extLst>
          </p:cNvPr>
          <p:cNvSpPr txBox="1"/>
          <p:nvPr/>
        </p:nvSpPr>
        <p:spPr>
          <a:xfrm>
            <a:off x="4846077" y="248954"/>
            <a:ext cx="4648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Muối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trung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hòa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099FF7-0857-D74C-9354-B57975C77BB3}"/>
              </a:ext>
            </a:extLst>
          </p:cNvPr>
          <p:cNvSpPr txBox="1"/>
          <p:nvPr/>
        </p:nvSpPr>
        <p:spPr>
          <a:xfrm>
            <a:off x="4908422" y="717737"/>
            <a:ext cx="536864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VD: Na</a:t>
            </a:r>
            <a:r>
              <a:rPr lang="en-US" sz="3500" b="1" baseline="-25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CO</a:t>
            </a:r>
            <a:r>
              <a:rPr lang="en-US" sz="3500" b="1" baseline="-25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, Al</a:t>
            </a:r>
            <a:r>
              <a:rPr lang="en-US" sz="3500" b="1" baseline="-25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(SO</a:t>
            </a:r>
            <a:r>
              <a:rPr lang="en-US" sz="3500" b="1" baseline="-25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3500" b="1" baseline="-25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,…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3BBD4E9-B85C-A54C-BCB3-13413894A454}"/>
              </a:ext>
            </a:extLst>
          </p:cNvPr>
          <p:cNvSpPr txBox="1"/>
          <p:nvPr/>
        </p:nvSpPr>
        <p:spPr>
          <a:xfrm>
            <a:off x="4541277" y="3945239"/>
            <a:ext cx="5943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Tên</a:t>
            </a:r>
            <a:r>
              <a:rPr lang="en-US" sz="3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lang="en-US" sz="34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tên</a:t>
            </a:r>
            <a:r>
              <a:rPr lang="en-US" sz="3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KL + </a:t>
            </a:r>
            <a:r>
              <a:rPr lang="en-US" sz="34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tên</a:t>
            </a:r>
            <a:r>
              <a:rPr lang="en-US" sz="3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gốc</a:t>
            </a:r>
            <a:r>
              <a:rPr lang="en-US" sz="3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acid</a:t>
            </a:r>
          </a:p>
          <a:p>
            <a:r>
              <a:rPr lang="en-US" sz="3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     (</a:t>
            </a:r>
            <a:r>
              <a:rPr lang="en-US" sz="34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kèm</a:t>
            </a:r>
            <a:r>
              <a:rPr lang="en-US" sz="3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hóa</a:t>
            </a:r>
            <a:r>
              <a:rPr lang="en-US" sz="3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trị</a:t>
            </a:r>
            <a:r>
              <a:rPr lang="en-US" sz="3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F9EC72-7DA8-7745-A3E0-9BF448EFA291}"/>
              </a:ext>
            </a:extLst>
          </p:cNvPr>
          <p:cNvSpPr txBox="1"/>
          <p:nvPr/>
        </p:nvSpPr>
        <p:spPr>
          <a:xfrm>
            <a:off x="4846077" y="1517257"/>
            <a:ext cx="538249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err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Muối</a:t>
            </a:r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acid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75865B3-8F2D-9C49-AFF4-3BFF7E81F674}"/>
              </a:ext>
            </a:extLst>
          </p:cNvPr>
          <p:cNvSpPr txBox="1"/>
          <p:nvPr/>
        </p:nvSpPr>
        <p:spPr>
          <a:xfrm>
            <a:off x="4859932" y="1981200"/>
            <a:ext cx="617913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VD: NaHCO</a:t>
            </a:r>
            <a:r>
              <a:rPr lang="en-US" sz="3500" b="1" baseline="-25000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,…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D10776B-9E76-0E40-8599-D31CF326DFF5}"/>
              </a:ext>
            </a:extLst>
          </p:cNvPr>
          <p:cNvSpPr txBox="1"/>
          <p:nvPr/>
        </p:nvSpPr>
        <p:spPr>
          <a:xfrm>
            <a:off x="6111000" y="4932407"/>
            <a:ext cx="480605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latin typeface="Arial" pitchFamily="34" charset="0"/>
                <a:cs typeface="Arial" pitchFamily="34" charset="0"/>
              </a:rPr>
              <a:t>Sodium carbonate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F103C82-F57E-D648-B997-7BDA550EFB44}"/>
              </a:ext>
            </a:extLst>
          </p:cNvPr>
          <p:cNvSpPr txBox="1"/>
          <p:nvPr/>
        </p:nvSpPr>
        <p:spPr>
          <a:xfrm>
            <a:off x="6111000" y="5465802"/>
            <a:ext cx="4038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latin typeface="Arial" pitchFamily="34" charset="0"/>
                <a:cs typeface="Arial" pitchFamily="34" charset="0"/>
              </a:rPr>
              <a:t>Iron (II) chloride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35FB837-7297-4842-864E-CAD863B45E61}"/>
              </a:ext>
            </a:extLst>
          </p:cNvPr>
          <p:cNvSpPr txBox="1"/>
          <p:nvPr/>
        </p:nvSpPr>
        <p:spPr>
          <a:xfrm>
            <a:off x="4282200" y="4921984"/>
            <a:ext cx="21336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latin typeface="Arial" pitchFamily="34" charset="0"/>
                <a:cs typeface="Arial" pitchFamily="34" charset="0"/>
              </a:rPr>
              <a:t>Na</a:t>
            </a:r>
            <a:r>
              <a:rPr lang="en-US" sz="3500" b="1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CO</a:t>
            </a:r>
            <a:r>
              <a:rPr lang="en-US" sz="3500" b="1" baseline="-25000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500" b="1" dirty="0">
                <a:latin typeface="Arial" pitchFamily="34" charset="0"/>
                <a:cs typeface="Arial" pitchFamily="34" charset="0"/>
              </a:rPr>
              <a:t>FeCl</a:t>
            </a:r>
            <a:r>
              <a:rPr lang="en-US" sz="3500" b="1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500" b="1" dirty="0">
                <a:latin typeface="Arial" pitchFamily="34" charset="0"/>
                <a:cs typeface="Arial" pitchFamily="34" charset="0"/>
              </a:rPr>
              <a:t>KHSO</a:t>
            </a:r>
            <a:r>
              <a:rPr lang="en-US" sz="3500" b="1" baseline="-25000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00071B4-1334-DD41-A8D9-767806EAD51B}"/>
              </a:ext>
            </a:extLst>
          </p:cNvPr>
          <p:cNvGrpSpPr/>
          <p:nvPr/>
        </p:nvGrpSpPr>
        <p:grpSpPr>
          <a:xfrm>
            <a:off x="3414165" y="407450"/>
            <a:ext cx="1431912" cy="2513633"/>
            <a:chOff x="2454288" y="871393"/>
            <a:chExt cx="1431912" cy="2513633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23629AC-0C70-9446-811E-CAEBDF909A5D}"/>
                </a:ext>
              </a:extLst>
            </p:cNvPr>
            <p:cNvCxnSpPr/>
            <p:nvPr/>
          </p:nvCxnSpPr>
          <p:spPr>
            <a:xfrm flipV="1">
              <a:off x="2454288" y="1952626"/>
              <a:ext cx="1203312" cy="1432400"/>
            </a:xfrm>
            <a:prstGeom prst="straightConnector1">
              <a:avLst/>
            </a:prstGeom>
            <a:ln>
              <a:solidFill>
                <a:srgbClr val="002060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Left Brace 15">
              <a:extLst>
                <a:ext uri="{FF2B5EF4-FFF2-40B4-BE49-F238E27FC236}">
                  <a16:creationId xmlns:a16="http://schemas.microsoft.com/office/drawing/2014/main" id="{6E9A5E9E-01C8-6646-98B8-926DBDFA1056}"/>
                </a:ext>
              </a:extLst>
            </p:cNvPr>
            <p:cNvSpPr/>
            <p:nvPr/>
          </p:nvSpPr>
          <p:spPr>
            <a:xfrm>
              <a:off x="3657600" y="871393"/>
              <a:ext cx="228600" cy="2051917"/>
            </a:xfrm>
            <a:prstGeom prst="leftBrace">
              <a:avLst/>
            </a:prstGeom>
            <a:ln>
              <a:solidFill>
                <a:srgbClr val="002060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79817ECF-B694-F84D-AAE4-4AB24D00A11C}"/>
              </a:ext>
            </a:extLst>
          </p:cNvPr>
          <p:cNvSpPr txBox="1"/>
          <p:nvPr/>
        </p:nvSpPr>
        <p:spPr>
          <a:xfrm>
            <a:off x="692068" y="3827622"/>
            <a:ext cx="32691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KL + </a:t>
            </a:r>
            <a:r>
              <a:rPr lang="en-US" sz="35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gốc</a:t>
            </a: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acid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2A361AE-C416-0741-B3C3-C965C0836B24}"/>
              </a:ext>
            </a:extLst>
          </p:cNvPr>
          <p:cNvSpPr txBox="1"/>
          <p:nvPr/>
        </p:nvSpPr>
        <p:spPr>
          <a:xfrm>
            <a:off x="6076364" y="5998458"/>
            <a:ext cx="625418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latin typeface="Arial" pitchFamily="34" charset="0"/>
                <a:cs typeface="Arial" pitchFamily="34" charset="0"/>
              </a:rPr>
              <a:t>Potassium hydrogen sulfate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5268B3-83A5-F64C-B114-8D31B54886E5}"/>
              </a:ext>
            </a:extLst>
          </p:cNvPr>
          <p:cNvSpPr txBox="1"/>
          <p:nvPr/>
        </p:nvSpPr>
        <p:spPr>
          <a:xfrm>
            <a:off x="8108821" y="248953"/>
            <a:ext cx="313724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H)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65EDFB4-CA0A-3A40-8131-9C88813B413C}"/>
              </a:ext>
            </a:extLst>
          </p:cNvPr>
          <p:cNvSpPr txBox="1"/>
          <p:nvPr/>
        </p:nvSpPr>
        <p:spPr>
          <a:xfrm>
            <a:off x="6975691" y="1524000"/>
            <a:ext cx="2667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500" b="1" dirty="0" err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H)</a:t>
            </a:r>
          </a:p>
        </p:txBody>
      </p:sp>
    </p:spTree>
    <p:extLst>
      <p:ext uri="{BB962C8B-B14F-4D97-AF65-F5344CB8AC3E}">
        <p14:creationId xmlns:p14="http://schemas.microsoft.com/office/powerpoint/2010/main" val="1550995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7" grpId="0"/>
      <p:bldP spid="18" grpId="0"/>
      <p:bldP spid="19" grpId="0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40E349F-4073-7649-BA91-5D80F6B419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0064189"/>
              </p:ext>
            </p:extLst>
          </p:nvPr>
        </p:nvGraphicFramePr>
        <p:xfrm>
          <a:off x="1888444" y="381000"/>
          <a:ext cx="830580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3010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69A2FAE9-4D1C-1947-8161-B90153D30EBE}"/>
              </a:ext>
            </a:extLst>
          </p:cNvPr>
          <p:cNvSpPr/>
          <p:nvPr/>
        </p:nvSpPr>
        <p:spPr>
          <a:xfrm>
            <a:off x="357809" y="594581"/>
            <a:ext cx="11529391" cy="1365976"/>
          </a:xfrm>
          <a:prstGeom prst="roundRect">
            <a:avLst/>
          </a:prstGeom>
          <a:ln w="38100">
            <a:solidFill>
              <a:srgbClr val="FF33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III. </a:t>
            </a:r>
            <a:r>
              <a:rPr lang="vi-VN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Một số </a:t>
            </a:r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Acidic oxide</a:t>
            </a:r>
            <a:r>
              <a:rPr lang="vi-VN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và gốc a</a:t>
            </a:r>
            <a:r>
              <a:rPr lang="en-US" sz="4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cid</a:t>
            </a:r>
            <a:r>
              <a:rPr lang="vi-VN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tương ứng thường gặp:</a:t>
            </a:r>
            <a:endParaRPr lang="en-US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0F297C-EBB9-5045-8C66-1BA8E13D8749}"/>
              </a:ext>
            </a:extLst>
          </p:cNvPr>
          <p:cNvSpPr txBox="1"/>
          <p:nvPr/>
        </p:nvSpPr>
        <p:spPr>
          <a:xfrm>
            <a:off x="2275242" y="1992294"/>
            <a:ext cx="691182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Acidic oxide </a:t>
            </a:r>
            <a:r>
              <a:rPr lang="en-US" sz="4000" b="1" dirty="0">
                <a:latin typeface="Arial" pitchFamily="34" charset="0"/>
                <a:cs typeface="Arial" pitchFamily="34" charset="0"/>
                <a:sym typeface="Symbol"/>
              </a:rPr>
              <a:t> 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Gốc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acid</a:t>
            </a:r>
          </a:p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4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CO</a:t>
            </a:r>
            <a:r>
              <a:rPr lang="en-US" sz="4000" b="1" baseline="-25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				</a:t>
            </a:r>
          </a:p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4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sz="4000" b="1" baseline="-25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				</a:t>
            </a:r>
          </a:p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4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sz="4000" b="1" baseline="-25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				</a:t>
            </a:r>
          </a:p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 	</a:t>
            </a:r>
            <a:r>
              <a:rPr lang="en-US" sz="40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4000" b="1" baseline="-25000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40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4000" b="1" baseline="-25000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				</a:t>
            </a:r>
          </a:p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40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4000" b="1" baseline="-25000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40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4000" b="1" baseline="-25000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			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D62675-CEDC-FA41-BD88-7DD9FA815D5A}"/>
              </a:ext>
            </a:extLst>
          </p:cNvPr>
          <p:cNvSpPr txBox="1"/>
          <p:nvPr/>
        </p:nvSpPr>
        <p:spPr>
          <a:xfrm>
            <a:off x="7053468" y="2607311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=CO</a:t>
            </a:r>
            <a:r>
              <a:rPr lang="en-US" sz="4000" b="1" baseline="-25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953654-D445-0F43-9CE4-B0AB14F24118}"/>
              </a:ext>
            </a:extLst>
          </p:cNvPr>
          <p:cNvSpPr txBox="1"/>
          <p:nvPr/>
        </p:nvSpPr>
        <p:spPr>
          <a:xfrm>
            <a:off x="7053468" y="3216911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=SO</a:t>
            </a:r>
            <a:r>
              <a:rPr lang="en-US" sz="4000" b="1" baseline="-25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9FE078-07A7-8B45-9AE1-BE337972F167}"/>
              </a:ext>
            </a:extLst>
          </p:cNvPr>
          <p:cNvSpPr txBox="1"/>
          <p:nvPr/>
        </p:nvSpPr>
        <p:spPr>
          <a:xfrm>
            <a:off x="7053468" y="3818280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=SO</a:t>
            </a:r>
            <a:r>
              <a:rPr lang="en-US" sz="4000" b="1" baseline="-25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AB02198-7D75-294B-924A-A0FACAC9CB69}"/>
              </a:ext>
            </a:extLst>
          </p:cNvPr>
          <p:cNvSpPr txBox="1"/>
          <p:nvPr/>
        </p:nvSpPr>
        <p:spPr>
          <a:xfrm>
            <a:off x="7053468" y="4436111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Symbol"/>
              </a:rPr>
              <a:t></a:t>
            </a:r>
            <a:r>
              <a:rPr lang="en-US" sz="40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PO</a:t>
            </a:r>
            <a:r>
              <a:rPr lang="en-US" sz="4000" b="1" baseline="-25000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7EAAC4D-2096-8C45-93DE-1E6BF18894E8}"/>
              </a:ext>
            </a:extLst>
          </p:cNvPr>
          <p:cNvSpPr txBox="1"/>
          <p:nvPr/>
        </p:nvSpPr>
        <p:spPr>
          <a:xfrm>
            <a:off x="7053468" y="5051335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Symbol"/>
              </a:rPr>
              <a:t></a:t>
            </a:r>
            <a:r>
              <a:rPr lang="vi-VN" sz="40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NO</a:t>
            </a:r>
            <a:r>
              <a:rPr lang="en-US" sz="4000" b="1" baseline="-25000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176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2306705-E124-624D-B517-2CC451F627A8}"/>
              </a:ext>
            </a:extLst>
          </p:cNvPr>
          <p:cNvSpPr txBox="1"/>
          <p:nvPr/>
        </p:nvSpPr>
        <p:spPr>
          <a:xfrm>
            <a:off x="525518" y="493985"/>
            <a:ext cx="1110943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5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1: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vô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: AgNO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H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Al(OH)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FeCl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SO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Na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H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Cu(OH)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MgO, KHCO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BaSO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CaSO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Fe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Zn(NO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N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FeSO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HCl.</a:t>
            </a:r>
            <a:r>
              <a:rPr lang="en-VN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3E9DCE7-A5DA-EC4B-A15C-FF9C5C948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162542"/>
              </p:ext>
            </p:extLst>
          </p:nvPr>
        </p:nvGraphicFramePr>
        <p:xfrm>
          <a:off x="3039037" y="2811222"/>
          <a:ext cx="5888016" cy="312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35079">
                  <a:extLst>
                    <a:ext uri="{9D8B030D-6E8A-4147-A177-3AD203B41FA5}">
                      <a16:colId xmlns:a16="http://schemas.microsoft.com/office/drawing/2014/main" val="880093886"/>
                    </a:ext>
                  </a:extLst>
                </a:gridCol>
                <a:gridCol w="2952937">
                  <a:extLst>
                    <a:ext uri="{9D8B030D-6E8A-4147-A177-3AD203B41FA5}">
                      <a16:colId xmlns:a16="http://schemas.microsoft.com/office/drawing/2014/main" val="19216037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VN" sz="3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Phân loại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3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CTHH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004837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3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Basic oxide</a:t>
                      </a:r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VN" sz="3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842741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VN" sz="3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VN" sz="3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5522702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3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Acidic oxide</a:t>
                      </a:r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VN" sz="3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137455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VN" sz="3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VN" sz="3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124880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D93E209-7DF3-BA41-8DBF-2594EFEB3034}"/>
              </a:ext>
            </a:extLst>
          </p:cNvPr>
          <p:cNvSpPr txBox="1"/>
          <p:nvPr/>
        </p:nvSpPr>
        <p:spPr>
          <a:xfrm>
            <a:off x="7093936" y="3426372"/>
            <a:ext cx="119818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N" sz="3500" b="1" dirty="0">
                <a:latin typeface="Arial" panose="020B0604020202020204" pitchFamily="34" charset="0"/>
                <a:cs typeface="Arial" panose="020B0604020202020204" pitchFamily="34" charset="0"/>
              </a:rPr>
              <a:t>MgO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A19367-867C-E048-838D-DD93314AD649}"/>
              </a:ext>
            </a:extLst>
          </p:cNvPr>
          <p:cNvSpPr txBox="1"/>
          <p:nvPr/>
        </p:nvSpPr>
        <p:spPr>
          <a:xfrm>
            <a:off x="7030875" y="4035969"/>
            <a:ext cx="141888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3500" b="1" dirty="0">
                <a:latin typeface="Arial" panose="020B0604020202020204" pitchFamily="34" charset="0"/>
                <a:cs typeface="Arial" panose="020B0604020202020204" pitchFamily="34" charset="0"/>
              </a:rPr>
              <a:t>Fe</a:t>
            </a:r>
            <a:r>
              <a:rPr lang="en-VN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VN" sz="35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VN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49E9FA3-2644-524F-AEA4-190FB9D58861}"/>
              </a:ext>
            </a:extLst>
          </p:cNvPr>
          <p:cNvSpPr txBox="1"/>
          <p:nvPr/>
        </p:nvSpPr>
        <p:spPr>
          <a:xfrm>
            <a:off x="7030875" y="4666588"/>
            <a:ext cx="141888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3500" b="1" dirty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en-VN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6DE796F-7F7A-5647-9AB4-CFD2F633275B}"/>
              </a:ext>
            </a:extLst>
          </p:cNvPr>
          <p:cNvSpPr txBox="1"/>
          <p:nvPr/>
        </p:nvSpPr>
        <p:spPr>
          <a:xfrm>
            <a:off x="7030875" y="5297209"/>
            <a:ext cx="141888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35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VN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VN" sz="35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VN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963681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F7BA740-4F80-D54C-B290-FCB8F85505B4}"/>
              </a:ext>
            </a:extLst>
          </p:cNvPr>
          <p:cNvSpPr txBox="1"/>
          <p:nvPr/>
        </p:nvSpPr>
        <p:spPr>
          <a:xfrm>
            <a:off x="261133" y="360216"/>
            <a:ext cx="1168750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AgNO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H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Al(OH)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FeCl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Na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H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Cu(OH)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KHCO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BaSO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CaSO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Zn(NO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FeSO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HCl.</a:t>
            </a:r>
            <a:r>
              <a:rPr lang="en-VN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C83A44-F4FC-CE4B-A364-176AA3B9D0DE}"/>
              </a:ext>
            </a:extLst>
          </p:cNvPr>
          <p:cNvSpPr txBox="1"/>
          <p:nvPr/>
        </p:nvSpPr>
        <p:spPr>
          <a:xfrm>
            <a:off x="6600980" y="2282087"/>
            <a:ext cx="152397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N" sz="35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VN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VN" sz="3500" b="1" dirty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en-VN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1A5500-652D-D949-8CAC-94879F21851F}"/>
              </a:ext>
            </a:extLst>
          </p:cNvPr>
          <p:cNvSpPr txBox="1"/>
          <p:nvPr/>
        </p:nvSpPr>
        <p:spPr>
          <a:xfrm>
            <a:off x="6558942" y="2912704"/>
            <a:ext cx="158703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35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VN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VN" sz="3500" b="1" dirty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en-VN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E07E1B21-6CFE-8F43-B159-51C4F6F486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809953"/>
              </p:ext>
            </p:extLst>
          </p:nvPr>
        </p:nvGraphicFramePr>
        <p:xfrm>
          <a:off x="3595006" y="1677446"/>
          <a:ext cx="4879956" cy="374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07866">
                  <a:extLst>
                    <a:ext uri="{9D8B030D-6E8A-4147-A177-3AD203B41FA5}">
                      <a16:colId xmlns:a16="http://schemas.microsoft.com/office/drawing/2014/main" val="4220548476"/>
                    </a:ext>
                  </a:extLst>
                </a:gridCol>
                <a:gridCol w="2272090">
                  <a:extLst>
                    <a:ext uri="{9D8B030D-6E8A-4147-A177-3AD203B41FA5}">
                      <a16:colId xmlns:a16="http://schemas.microsoft.com/office/drawing/2014/main" val="36634219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VN" sz="3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Phân loại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3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CTHH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8898485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VN" sz="3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US" sz="3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cid</a:t>
                      </a:r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410565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494137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67002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VN" sz="3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</a:t>
                      </a:r>
                      <a:r>
                        <a:rPr lang="en-US" sz="3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</a:t>
                      </a:r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86027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6967659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B549A918-176F-5F42-91CB-7A8C21BD4F26}"/>
              </a:ext>
            </a:extLst>
          </p:cNvPr>
          <p:cNvSpPr txBox="1"/>
          <p:nvPr/>
        </p:nvSpPr>
        <p:spPr>
          <a:xfrm>
            <a:off x="6558942" y="3551959"/>
            <a:ext cx="158703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3500" b="1" dirty="0">
                <a:latin typeface="Arial" panose="020B0604020202020204" pitchFamily="34" charset="0"/>
                <a:cs typeface="Arial" panose="020B0604020202020204" pitchFamily="34" charset="0"/>
              </a:rPr>
              <a:t>HCl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568D720-040E-1D4B-B282-7DACB7D4C6A7}"/>
              </a:ext>
            </a:extLst>
          </p:cNvPr>
          <p:cNvSpPr txBox="1"/>
          <p:nvPr/>
        </p:nvSpPr>
        <p:spPr>
          <a:xfrm>
            <a:off x="6413111" y="4155979"/>
            <a:ext cx="186950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3500" b="1" dirty="0">
                <a:latin typeface="Arial" panose="020B0604020202020204" pitchFamily="34" charset="0"/>
                <a:cs typeface="Arial" panose="020B0604020202020204" pitchFamily="34" charset="0"/>
              </a:rPr>
              <a:t>Al(OH)</a:t>
            </a:r>
            <a:r>
              <a:rPr lang="en-VN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1C2A42-D9C4-F846-9CE1-8BCAB369FFC6}"/>
              </a:ext>
            </a:extLst>
          </p:cNvPr>
          <p:cNvSpPr txBox="1"/>
          <p:nvPr/>
        </p:nvSpPr>
        <p:spPr>
          <a:xfrm>
            <a:off x="6332799" y="4781019"/>
            <a:ext cx="203931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3500" b="1" dirty="0">
                <a:latin typeface="Arial" panose="020B0604020202020204" pitchFamily="34" charset="0"/>
                <a:cs typeface="Arial" panose="020B0604020202020204" pitchFamily="34" charset="0"/>
              </a:rPr>
              <a:t>Cu(OH)</a:t>
            </a:r>
            <a:r>
              <a:rPr lang="en-VN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636648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1" grpId="0"/>
      <p:bldP spid="12" grpId="0"/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27EA41A0-09FB-534C-B637-30F273B845EA}"/>
              </a:ext>
            </a:extLst>
          </p:cNvPr>
          <p:cNvSpPr txBox="1"/>
          <p:nvPr/>
        </p:nvSpPr>
        <p:spPr>
          <a:xfrm>
            <a:off x="2086180" y="1103581"/>
            <a:ext cx="215461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AgNO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FeCl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Na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KHCO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BaSO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CaSO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Zn(NO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FeSO</a:t>
            </a:r>
            <a:r>
              <a:rPr lang="en-US" sz="3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VN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14" name="Table 10">
            <a:extLst>
              <a:ext uri="{FF2B5EF4-FFF2-40B4-BE49-F238E27FC236}">
                <a16:creationId xmlns:a16="http://schemas.microsoft.com/office/drawing/2014/main" id="{C6F9312E-FAA5-C649-A857-7B8CC00F74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7930818"/>
              </p:ext>
            </p:extLst>
          </p:nvPr>
        </p:nvGraphicFramePr>
        <p:xfrm>
          <a:off x="4219768" y="614559"/>
          <a:ext cx="4879956" cy="5623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07866">
                  <a:extLst>
                    <a:ext uri="{9D8B030D-6E8A-4147-A177-3AD203B41FA5}">
                      <a16:colId xmlns:a16="http://schemas.microsoft.com/office/drawing/2014/main" val="4220548476"/>
                    </a:ext>
                  </a:extLst>
                </a:gridCol>
                <a:gridCol w="2272090">
                  <a:extLst>
                    <a:ext uri="{9D8B030D-6E8A-4147-A177-3AD203B41FA5}">
                      <a16:colId xmlns:a16="http://schemas.microsoft.com/office/drawing/2014/main" val="36634219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VN" sz="3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Phân loại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3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CTHH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8898485"/>
                  </a:ext>
                </a:extLst>
              </a:tr>
              <a:tr h="370840">
                <a:tc rowSpan="8"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VN" sz="3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Muối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410565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494137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67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79169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898036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53692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529645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54603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45143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0">
            <a:extLst>
              <a:ext uri="{FF2B5EF4-FFF2-40B4-BE49-F238E27FC236}">
                <a16:creationId xmlns:a16="http://schemas.microsoft.com/office/drawing/2014/main" id="{C6F9312E-FAA5-C649-A857-7B8CC00F74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954070"/>
              </p:ext>
            </p:extLst>
          </p:nvPr>
        </p:nvGraphicFramePr>
        <p:xfrm>
          <a:off x="3736415" y="614311"/>
          <a:ext cx="4879956" cy="5623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07866">
                  <a:extLst>
                    <a:ext uri="{9D8B030D-6E8A-4147-A177-3AD203B41FA5}">
                      <a16:colId xmlns:a16="http://schemas.microsoft.com/office/drawing/2014/main" val="4220548476"/>
                    </a:ext>
                  </a:extLst>
                </a:gridCol>
                <a:gridCol w="2272090">
                  <a:extLst>
                    <a:ext uri="{9D8B030D-6E8A-4147-A177-3AD203B41FA5}">
                      <a16:colId xmlns:a16="http://schemas.microsoft.com/office/drawing/2014/main" val="36634219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VN" sz="3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Phân loại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3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CTHH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8898485"/>
                  </a:ext>
                </a:extLst>
              </a:tr>
              <a:tr h="370840">
                <a:tc rowSpan="8"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VN" sz="3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Muối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AgNO</a:t>
                      </a:r>
                      <a:r>
                        <a:rPr lang="en-US" sz="3500" b="1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410565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FeCl</a:t>
                      </a:r>
                      <a:r>
                        <a:rPr lang="en-US" sz="3500" b="1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494137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  <a:r>
                        <a:rPr lang="en-US" sz="3500" b="1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3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</a:t>
                      </a:r>
                      <a:r>
                        <a:rPr lang="en-US" sz="3500" b="1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67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KHCO</a:t>
                      </a:r>
                      <a:r>
                        <a:rPr lang="en-US" sz="3500" b="1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79169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BaSO</a:t>
                      </a:r>
                      <a:r>
                        <a:rPr lang="en-US" sz="3500" b="1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898036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CaSO</a:t>
                      </a:r>
                      <a:r>
                        <a:rPr lang="en-US" sz="3500" b="1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53692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Zn(NO</a:t>
                      </a:r>
                      <a:r>
                        <a:rPr lang="en-US" sz="3500" b="1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3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r>
                        <a:rPr lang="en-US" sz="3500" b="1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529645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FeSO</a:t>
                      </a:r>
                      <a:r>
                        <a:rPr lang="en-US" sz="3500" b="1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VN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54603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1811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58A2C6-FE74-415C-8D0B-B560F8382468}"/>
              </a:ext>
            </a:extLst>
          </p:cNvPr>
          <p:cNvSpPr txBox="1"/>
          <p:nvPr/>
        </p:nvSpPr>
        <p:spPr>
          <a:xfrm>
            <a:off x="462579" y="1605894"/>
            <a:ext cx="11311666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 NGUYÊN TỐ THEO IUPAC</a:t>
            </a:r>
          </a:p>
          <a:p>
            <a:pPr algn="just"/>
            <a:r>
              <a:rPr lang="en-US" sz="3000" b="1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000" b="1" i="1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 Union of Pure and Applied Chemistry - </a:t>
            </a:r>
            <a:r>
              <a:rPr lang="en-US" sz="3000" b="1" i="1" dirty="0" err="1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Liên</a:t>
            </a:r>
            <a:r>
              <a:rPr lang="en-US" sz="3000" b="1" i="1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i="1" dirty="0" err="1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minh</a:t>
            </a:r>
            <a:r>
              <a:rPr lang="en-US" sz="3000" b="1" i="1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i="1" dirty="0" err="1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Quốc</a:t>
            </a:r>
            <a:r>
              <a:rPr lang="en-US" sz="3000" b="1" i="1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i="1" dirty="0" err="1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tế</a:t>
            </a:r>
            <a:r>
              <a:rPr lang="en-US" sz="3000" b="1" i="1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i="1" dirty="0" err="1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3000" b="1" i="1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i="1" dirty="0" err="1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Hóa</a:t>
            </a:r>
            <a:r>
              <a:rPr lang="en-US" sz="3000" b="1" i="1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i="1" dirty="0" err="1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000" b="1" i="1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i="1" dirty="0" err="1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thuần</a:t>
            </a:r>
            <a:r>
              <a:rPr lang="en-US" sz="3000" b="1" i="1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i="1" dirty="0" err="1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túy</a:t>
            </a:r>
            <a:r>
              <a:rPr lang="en-US" sz="3000" b="1" i="1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i="1" dirty="0" err="1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000" b="1" i="1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i="1" dirty="0" err="1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Hóa</a:t>
            </a:r>
            <a:r>
              <a:rPr lang="en-US" sz="3000" b="1" i="1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i="1" dirty="0" err="1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000" b="1" i="1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i="1" dirty="0" err="1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ứng</a:t>
            </a:r>
            <a:r>
              <a:rPr lang="en-US" sz="3000" b="1" i="1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i="1" dirty="0" err="1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3000" b="1" i="1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96768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9E8607A-FF61-E044-8CAE-78B4F542F04E}"/>
              </a:ext>
            </a:extLst>
          </p:cNvPr>
          <p:cNvSpPr txBox="1"/>
          <p:nvPr/>
        </p:nvSpPr>
        <p:spPr>
          <a:xfrm>
            <a:off x="1103587" y="2199850"/>
            <a:ext cx="1008993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HƯỚNG DẪN VỀ NHÀ</a:t>
            </a:r>
          </a:p>
          <a:p>
            <a:pPr algn="just"/>
            <a:r>
              <a:rPr lang="en-US" sz="4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4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4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phân</a:t>
            </a:r>
            <a:r>
              <a:rPr lang="en-US" sz="4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loại</a:t>
            </a:r>
            <a:r>
              <a:rPr lang="en-US" sz="4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4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hợp</a:t>
            </a:r>
            <a:r>
              <a:rPr lang="en-US" sz="4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chất</a:t>
            </a:r>
            <a:r>
              <a:rPr lang="en-US" sz="4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vô</a:t>
            </a:r>
            <a:r>
              <a:rPr lang="en-US" sz="4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cơ</a:t>
            </a:r>
            <a:r>
              <a:rPr lang="en-US" sz="4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2052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AC23926-4EC6-3A4F-AB90-ED12814B8BF9}"/>
              </a:ext>
            </a:extLst>
          </p:cNvPr>
          <p:cNvSpPr/>
          <p:nvPr/>
        </p:nvSpPr>
        <p:spPr>
          <a:xfrm>
            <a:off x="316843" y="240251"/>
            <a:ext cx="7813364" cy="724957"/>
          </a:xfrm>
          <a:prstGeom prst="roundRect">
            <a:avLst/>
          </a:prstGeom>
          <a:ln w="38100">
            <a:solidFill>
              <a:srgbClr val="FF33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IV. </a:t>
            </a:r>
            <a:r>
              <a:rPr lang="en-US" sz="4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công</a:t>
            </a:r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thức</a:t>
            </a:r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245B7E-2E5B-5F45-8323-2CACE3358FFA}"/>
              </a:ext>
            </a:extLst>
          </p:cNvPr>
          <p:cNvSpPr/>
          <p:nvPr/>
        </p:nvSpPr>
        <p:spPr>
          <a:xfrm>
            <a:off x="1633330" y="1171218"/>
            <a:ext cx="2819400" cy="685800"/>
          </a:xfrm>
          <a:prstGeom prst="rect">
            <a:avLst/>
          </a:prstGeom>
          <a:ln w="38100">
            <a:solidFill>
              <a:srgbClr val="0432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432FF"/>
                </a:solidFill>
                <a:latin typeface="Arial" pitchFamily="34" charset="0"/>
                <a:cs typeface="Arial" pitchFamily="34" charset="0"/>
              </a:rPr>
              <a:t>1) m = </a:t>
            </a:r>
            <a:r>
              <a:rPr lang="en-US" sz="4000" b="1" dirty="0" err="1">
                <a:solidFill>
                  <a:srgbClr val="0432FF"/>
                </a:solidFill>
                <a:latin typeface="Arial" pitchFamily="34" charset="0"/>
                <a:cs typeface="Arial" pitchFamily="34" charset="0"/>
              </a:rPr>
              <a:t>n.M</a:t>
            </a:r>
            <a:endParaRPr lang="en-US" sz="4000" b="1" dirty="0">
              <a:solidFill>
                <a:srgbClr val="0432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7FC0E2-0C8D-844F-94BC-58895E2AF83F}"/>
              </a:ext>
            </a:extLst>
          </p:cNvPr>
          <p:cNvSpPr/>
          <p:nvPr/>
        </p:nvSpPr>
        <p:spPr>
          <a:xfrm>
            <a:off x="1647183" y="2054241"/>
            <a:ext cx="3570275" cy="685800"/>
          </a:xfrm>
          <a:prstGeom prst="rect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40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2) V = n.24,79</a:t>
            </a:r>
            <a:endParaRPr lang="en-US" sz="40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5A22CFD-AA27-DB42-B107-C9ACD7A64D96}"/>
                  </a:ext>
                </a:extLst>
              </p:cNvPr>
              <p:cNvSpPr/>
              <p:nvPr/>
            </p:nvSpPr>
            <p:spPr>
              <a:xfrm>
                <a:off x="1647184" y="2958778"/>
                <a:ext cx="4558146" cy="1066800"/>
              </a:xfrm>
              <a:prstGeom prst="rect">
                <a:avLst/>
              </a:prstGeom>
              <a:ln w="38100">
                <a:solidFill>
                  <a:srgbClr val="0099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b="1" dirty="0">
                    <a:solidFill>
                      <a:srgbClr val="009900"/>
                    </a:solidFill>
                    <a:latin typeface="Arial" pitchFamily="34" charset="0"/>
                    <a:cs typeface="Arial" pitchFamily="34" charset="0"/>
                  </a:rPr>
                  <a:t>3) C%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000" b="1" i="1" smtClean="0">
                                <a:solidFill>
                                  <a:srgbClr val="0099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0" smtClean="0">
                                <a:solidFill>
                                  <a:srgbClr val="009900"/>
                                </a:solidFill>
                                <a:latin typeface="Cambria Math"/>
                              </a:rPr>
                              <m:t>𝐦</m:t>
                            </m:r>
                          </m:e>
                          <m:sub>
                            <m:r>
                              <a:rPr lang="en-US" sz="4000" b="1" i="0" smtClean="0">
                                <a:solidFill>
                                  <a:srgbClr val="009900"/>
                                </a:solidFill>
                                <a:latin typeface="Cambria Math"/>
                              </a:rPr>
                              <m:t>𝐜𝐭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4000" b="1" i="1" smtClean="0">
                                <a:solidFill>
                                  <a:srgbClr val="0099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0" smtClean="0">
                                <a:solidFill>
                                  <a:srgbClr val="009900"/>
                                </a:solidFill>
                                <a:latin typeface="Cambria Math"/>
                              </a:rPr>
                              <m:t>𝐦</m:t>
                            </m:r>
                          </m:e>
                          <m:sub>
                            <m:r>
                              <a:rPr lang="en-US" sz="4000" b="1" i="0" smtClean="0">
                                <a:solidFill>
                                  <a:srgbClr val="009900"/>
                                </a:solidFill>
                                <a:latin typeface="Cambria Math"/>
                              </a:rPr>
                              <m:t>𝐝𝐝</m:t>
                            </m:r>
                          </m:sub>
                        </m:sSub>
                      </m:den>
                    </m:f>
                    <m:r>
                      <a:rPr lang="en-US" sz="4000" b="1" i="1" smtClean="0">
                        <a:solidFill>
                          <a:srgbClr val="009900"/>
                        </a:solidFill>
                        <a:latin typeface="Cambria Math"/>
                        <a:sym typeface="Symbol"/>
                      </a:rPr>
                      <m:t></m:t>
                    </m:r>
                  </m:oMath>
                </a14:m>
                <a:r>
                  <a:rPr lang="en-US" sz="4000" b="1" dirty="0">
                    <a:solidFill>
                      <a:srgbClr val="009900"/>
                    </a:solidFill>
                    <a:latin typeface="Arial" pitchFamily="34" charset="0"/>
                    <a:cs typeface="Arial" pitchFamily="34" charset="0"/>
                  </a:rPr>
                  <a:t>100%</a:t>
                </a:r>
              </a:p>
            </p:txBody>
          </p:sp>
        </mc:Choice>
        <mc:Fallback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5A22CFD-AA27-DB42-B107-C9ACD7A64D9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7184" y="2958778"/>
                <a:ext cx="4558146" cy="1066800"/>
              </a:xfrm>
              <a:prstGeom prst="rect">
                <a:avLst/>
              </a:prstGeom>
              <a:blipFill>
                <a:blip r:embed="rId2"/>
                <a:stretch>
                  <a:fillRect l="-2520" r="-2520"/>
                </a:stretch>
              </a:blipFill>
              <a:ln w="38100">
                <a:solidFill>
                  <a:srgbClr val="0099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19F0306-10C0-8C43-8911-164E7F1F95E0}"/>
                  </a:ext>
                </a:extLst>
              </p:cNvPr>
              <p:cNvSpPr/>
              <p:nvPr/>
            </p:nvSpPr>
            <p:spPr>
              <a:xfrm>
                <a:off x="1640257" y="4244319"/>
                <a:ext cx="2947879" cy="1219200"/>
              </a:xfrm>
              <a:prstGeom prst="rect">
                <a:avLst/>
              </a:prstGeom>
              <a:ln w="38100">
                <a:solidFill>
                  <a:srgbClr val="00206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4) C</a:t>
                </a:r>
                <a:r>
                  <a:rPr lang="en-US" sz="4000" b="1" baseline="-25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M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5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500" b="1" i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𝐧</m:t>
                        </m:r>
                      </m:num>
                      <m:den>
                        <m:sSub>
                          <m:sSubPr>
                            <m:ctrlPr>
                              <a:rPr lang="en-US" sz="45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500" b="1" i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𝐕</m:t>
                            </m:r>
                          </m:e>
                          <m:sub>
                            <m:r>
                              <a:rPr lang="en-US" sz="4500" b="1" i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𝐝𝐝</m:t>
                            </m:r>
                          </m:sub>
                        </m:sSub>
                      </m:den>
                    </m:f>
                  </m:oMath>
                </a14:m>
                <a:endParaRPr lang="en-US" sz="45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19F0306-10C0-8C43-8911-164E7F1F95E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0257" y="4244319"/>
                <a:ext cx="2947879" cy="1219200"/>
              </a:xfrm>
              <a:prstGeom prst="rect">
                <a:avLst/>
              </a:prstGeom>
              <a:blipFill>
                <a:blip r:embed="rId3"/>
                <a:stretch>
                  <a:fillRect l="-2041"/>
                </a:stretch>
              </a:blipFill>
              <a:ln w="3810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>
            <a:extLst>
              <a:ext uri="{FF2B5EF4-FFF2-40B4-BE49-F238E27FC236}">
                <a16:creationId xmlns:a16="http://schemas.microsoft.com/office/drawing/2014/main" id="{A455DE4A-7C6F-D643-A818-A4AEA06D4A60}"/>
              </a:ext>
            </a:extLst>
          </p:cNvPr>
          <p:cNvSpPr/>
          <p:nvPr/>
        </p:nvSpPr>
        <p:spPr>
          <a:xfrm>
            <a:off x="6586330" y="2050245"/>
            <a:ext cx="3124200" cy="852055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5) </a:t>
            </a:r>
            <a:r>
              <a:rPr lang="en-US" sz="4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4000" b="1" baseline="-25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dd</a:t>
            </a:r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= V.D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00D20F6-B95E-5547-B92E-A6A5052EB24F}"/>
              </a:ext>
            </a:extLst>
          </p:cNvPr>
          <p:cNvCxnSpPr/>
          <p:nvPr/>
        </p:nvCxnSpPr>
        <p:spPr>
          <a:xfrm>
            <a:off x="7576930" y="2749901"/>
            <a:ext cx="0" cy="609600"/>
          </a:xfrm>
          <a:prstGeom prst="straightConnector1">
            <a:avLst/>
          </a:prstGeom>
          <a:ln w="28575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BFB8A15-CDD3-FD4A-9729-0EDD1DB26F97}"/>
              </a:ext>
            </a:extLst>
          </p:cNvPr>
          <p:cNvSpPr txBox="1"/>
          <p:nvPr/>
        </p:nvSpPr>
        <p:spPr>
          <a:xfrm>
            <a:off x="6205330" y="3248666"/>
            <a:ext cx="28194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 err="1">
                <a:latin typeface="Arial" pitchFamily="34" charset="0"/>
                <a:cs typeface="Arial" pitchFamily="34" charset="0"/>
              </a:rPr>
              <a:t>Khối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latin typeface="Arial" pitchFamily="34" charset="0"/>
                <a:cs typeface="Arial" pitchFamily="34" charset="0"/>
              </a:rPr>
              <a:t>lượng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dung </a:t>
            </a:r>
            <a:r>
              <a:rPr lang="en-US" sz="3500" b="1" dirty="0" err="1">
                <a:latin typeface="Arial" pitchFamily="34" charset="0"/>
                <a:cs typeface="Arial" pitchFamily="34" charset="0"/>
              </a:rPr>
              <a:t>dịch</a:t>
            </a:r>
            <a:endParaRPr lang="en-US" sz="35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C1E2283-AAF5-6C4F-97D5-5AFD66D5B0D6}"/>
              </a:ext>
            </a:extLst>
          </p:cNvPr>
          <p:cNvCxnSpPr>
            <a:cxnSpLocks/>
          </p:cNvCxnSpPr>
          <p:nvPr/>
        </p:nvCxnSpPr>
        <p:spPr>
          <a:xfrm>
            <a:off x="9391875" y="2749901"/>
            <a:ext cx="0" cy="609600"/>
          </a:xfrm>
          <a:prstGeom prst="straightConnector1">
            <a:avLst/>
          </a:prstGeom>
          <a:ln w="28575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7F47931-33F8-7947-8539-3DCC13B39125}"/>
              </a:ext>
            </a:extLst>
          </p:cNvPr>
          <p:cNvSpPr txBox="1"/>
          <p:nvPr/>
        </p:nvSpPr>
        <p:spPr>
          <a:xfrm>
            <a:off x="9115274" y="3248749"/>
            <a:ext cx="265359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500" b="1" dirty="0" err="1">
                <a:latin typeface="Arial" pitchFamily="34" charset="0"/>
                <a:cs typeface="Arial" pitchFamily="34" charset="0"/>
              </a:rPr>
              <a:t>Khối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latin typeface="Arial" pitchFamily="34" charset="0"/>
                <a:cs typeface="Arial" pitchFamily="34" charset="0"/>
              </a:rPr>
              <a:t>lượng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latin typeface="Arial" pitchFamily="34" charset="0"/>
                <a:cs typeface="Arial" pitchFamily="34" charset="0"/>
              </a:rPr>
              <a:t>riêng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dung </a:t>
            </a:r>
            <a:r>
              <a:rPr lang="en-US" sz="3500" b="1" dirty="0" err="1">
                <a:latin typeface="Arial" pitchFamily="34" charset="0"/>
                <a:cs typeface="Arial" pitchFamily="34" charset="0"/>
              </a:rPr>
              <a:t>dịch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(g/ml)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D20EA82-9E57-7848-BC23-B3171E672448}"/>
              </a:ext>
            </a:extLst>
          </p:cNvPr>
          <p:cNvSpPr txBox="1"/>
          <p:nvPr/>
        </p:nvSpPr>
        <p:spPr>
          <a:xfrm>
            <a:off x="8273488" y="503221"/>
            <a:ext cx="33824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500" b="1" dirty="0" err="1">
                <a:latin typeface="Arial" pitchFamily="34" charset="0"/>
                <a:cs typeface="Arial" pitchFamily="34" charset="0"/>
              </a:rPr>
              <a:t>Thể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US" sz="3500" b="1" dirty="0">
                <a:latin typeface="Arial" pitchFamily="34" charset="0"/>
                <a:cs typeface="Arial" pitchFamily="34" charset="0"/>
              </a:rPr>
              <a:t>dung </a:t>
            </a:r>
            <a:r>
              <a:rPr lang="en-US" sz="3500" b="1" dirty="0" err="1">
                <a:latin typeface="Arial" pitchFamily="34" charset="0"/>
                <a:cs typeface="Arial" pitchFamily="34" charset="0"/>
              </a:rPr>
              <a:t>dịch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ml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5CE62A3-9683-DC4B-B33B-6C1D604E8702}"/>
              </a:ext>
            </a:extLst>
          </p:cNvPr>
          <p:cNvCxnSpPr>
            <a:cxnSpLocks/>
          </p:cNvCxnSpPr>
          <p:nvPr/>
        </p:nvCxnSpPr>
        <p:spPr>
          <a:xfrm>
            <a:off x="4441564" y="5182109"/>
            <a:ext cx="931881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42250BB-6326-6547-9DB3-ABBE821C5171}"/>
              </a:ext>
            </a:extLst>
          </p:cNvPr>
          <p:cNvSpPr txBox="1"/>
          <p:nvPr/>
        </p:nvSpPr>
        <p:spPr>
          <a:xfrm>
            <a:off x="5197615" y="4878743"/>
            <a:ext cx="99059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500" b="1" dirty="0">
                <a:solidFill>
                  <a:srgbClr val="FF0000"/>
                </a:solidFill>
                <a:latin typeface="Gigi" pitchFamily="82" charset="0"/>
                <a:cs typeface="Arial" pitchFamily="34" charset="0"/>
              </a:rPr>
              <a:t>l</a:t>
            </a: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13009DFE-A093-4104-B2DE-FB229E9CD6D6}"/>
              </a:ext>
            </a:extLst>
          </p:cNvPr>
          <p:cNvCxnSpPr/>
          <p:nvPr/>
        </p:nvCxnSpPr>
        <p:spPr>
          <a:xfrm flipV="1">
            <a:off x="8934227" y="1608266"/>
            <a:ext cx="0" cy="618565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0D81EFFC-7051-4C8D-A6D4-F4F0323300FB}"/>
                  </a:ext>
                </a:extLst>
              </p:cNvPr>
              <p:cNvSpPr/>
              <p:nvPr/>
            </p:nvSpPr>
            <p:spPr>
              <a:xfrm>
                <a:off x="1661463" y="5680531"/>
                <a:ext cx="9870734" cy="969547"/>
              </a:xfrm>
              <a:prstGeom prst="rect">
                <a:avLst/>
              </a:prstGeom>
              <a:ln w="38100">
                <a:solidFill>
                  <a:srgbClr val="FF0066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b="1" dirty="0">
                    <a:solidFill>
                      <a:srgbClr val="FF0066"/>
                    </a:solidFill>
                    <a:latin typeface="Arial" pitchFamily="34" charset="0"/>
                    <a:cs typeface="Arial" pitchFamily="34" charset="0"/>
                  </a:rPr>
                  <a:t>6) </a:t>
                </a:r>
                <a:r>
                  <a:rPr lang="en-US" sz="4000" b="1" dirty="0" err="1">
                    <a:solidFill>
                      <a:srgbClr val="FF0066"/>
                    </a:solidFill>
                    <a:latin typeface="Arial" pitchFamily="34" charset="0"/>
                    <a:cs typeface="Arial" pitchFamily="34" charset="0"/>
                  </a:rPr>
                  <a:t>m</a:t>
                </a:r>
                <a:r>
                  <a:rPr lang="en-US" sz="4000" b="1" baseline="-25000" dirty="0" err="1">
                    <a:solidFill>
                      <a:srgbClr val="FF0066"/>
                    </a:solidFill>
                    <a:latin typeface="Arial" pitchFamily="34" charset="0"/>
                    <a:cs typeface="Arial" pitchFamily="34" charset="0"/>
                  </a:rPr>
                  <a:t>dd</a:t>
                </a:r>
                <a:r>
                  <a:rPr lang="en-US" sz="4000" b="1" baseline="-25000" dirty="0">
                    <a:solidFill>
                      <a:srgbClr val="FF0066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b="1" baseline="-25000" dirty="0" err="1">
                    <a:solidFill>
                      <a:srgbClr val="FF0066"/>
                    </a:solidFill>
                    <a:latin typeface="Arial" pitchFamily="34" charset="0"/>
                    <a:cs typeface="Arial" pitchFamily="34" charset="0"/>
                  </a:rPr>
                  <a:t>sau</a:t>
                </a:r>
                <a:r>
                  <a:rPr lang="en-US" sz="4000" b="1" baseline="-25000" dirty="0">
                    <a:solidFill>
                      <a:srgbClr val="FF0066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b="1" baseline="-25000" dirty="0" err="1">
                    <a:solidFill>
                      <a:srgbClr val="FF0066"/>
                    </a:solidFill>
                    <a:latin typeface="Arial" pitchFamily="34" charset="0"/>
                    <a:cs typeface="Arial" pitchFamily="34" charset="0"/>
                  </a:rPr>
                  <a:t>pư</a:t>
                </a:r>
                <a:r>
                  <a:rPr lang="en-US" sz="4000" b="1" dirty="0">
                    <a:solidFill>
                      <a:srgbClr val="FF0066"/>
                    </a:solidFill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4000" b="1" smtClean="0">
                            <a:solidFill>
                              <a:srgbClr val="FF0066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sz="4000" b="1" smtClean="0">
                                <a:solidFill>
                                  <a:srgbClr val="FF0066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4000" b="1" i="0" smtClean="0">
                                <a:solidFill>
                                  <a:srgbClr val="FF0066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𝐦</m:t>
                            </m:r>
                          </m:e>
                          <m:sub>
                            <m:r>
                              <a:rPr lang="en-US" sz="4000" b="1" i="0" smtClean="0">
                                <a:solidFill>
                                  <a:srgbClr val="FF0066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𝐜</m:t>
                            </m:r>
                            <m:r>
                              <a:rPr lang="en-US" sz="4000" b="1" i="0" smtClean="0">
                                <a:solidFill>
                                  <a:srgbClr val="FF0066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á</m:t>
                            </m:r>
                            <m:r>
                              <a:rPr lang="en-US" sz="4000" b="1" i="0" smtClean="0">
                                <a:solidFill>
                                  <a:srgbClr val="FF0066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𝐜</m:t>
                            </m:r>
                            <m:r>
                              <a:rPr lang="en-US" sz="4000" b="1" i="0" smtClean="0">
                                <a:solidFill>
                                  <a:srgbClr val="FF0066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 </m:t>
                            </m:r>
                            <m:r>
                              <a:rPr lang="en-US" sz="4000" b="1" i="0" smtClean="0">
                                <a:solidFill>
                                  <a:srgbClr val="FF0066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𝐜𝐡</m:t>
                            </m:r>
                            <m:r>
                              <a:rPr lang="en-US" sz="4000" b="1" i="0" smtClean="0">
                                <a:solidFill>
                                  <a:srgbClr val="FF0066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ấ</m:t>
                            </m:r>
                            <m:r>
                              <a:rPr lang="en-US" sz="4000" b="1" i="0" smtClean="0">
                                <a:solidFill>
                                  <a:srgbClr val="FF0066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𝐭</m:t>
                            </m:r>
                            <m:r>
                              <a:rPr lang="en-US" sz="4000" b="1" i="0" smtClean="0">
                                <a:solidFill>
                                  <a:srgbClr val="FF0066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 </m:t>
                            </m:r>
                            <m:r>
                              <a:rPr lang="en-US" sz="4000" b="1" i="0" smtClean="0">
                                <a:solidFill>
                                  <a:srgbClr val="FF0066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𝐭𝐫</m:t>
                            </m:r>
                            <m:r>
                              <a:rPr lang="en-US" sz="4000" b="1" i="0" smtClean="0">
                                <a:solidFill>
                                  <a:srgbClr val="FF0066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ướ</m:t>
                            </m:r>
                            <m:r>
                              <a:rPr lang="en-US" sz="4000" b="1" i="0" smtClean="0">
                                <a:solidFill>
                                  <a:srgbClr val="FF0066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𝐜</m:t>
                            </m:r>
                            <m:r>
                              <a:rPr lang="en-US" sz="4000" b="1" i="0" smtClean="0">
                                <a:solidFill>
                                  <a:srgbClr val="FF0066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 </m:t>
                            </m:r>
                            <m:r>
                              <a:rPr lang="en-US" sz="4000" b="1" i="0" smtClean="0">
                                <a:solidFill>
                                  <a:srgbClr val="FF0066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𝐩</m:t>
                            </m:r>
                            <m:r>
                              <a:rPr lang="en-US" sz="4000" b="1" i="0" smtClean="0">
                                <a:solidFill>
                                  <a:srgbClr val="FF0066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ư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sz="4000" b="1" dirty="0">
                    <a:solidFill>
                      <a:srgbClr val="FF0066"/>
                    </a:solidFill>
                    <a:latin typeface="Arial" pitchFamily="34" charset="0"/>
                    <a:cs typeface="Arial" pitchFamily="34" charset="0"/>
                  </a:rPr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smtClean="0">
                            <a:solidFill>
                              <a:srgbClr val="FF0066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4000" b="1" i="0" smtClean="0">
                            <a:solidFill>
                              <a:srgbClr val="FF0066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𝐦</m:t>
                        </m:r>
                      </m:e>
                      <m:sub>
                        <m:r>
                          <a:rPr lang="en-US" sz="4000" b="1" i="0" smtClean="0">
                            <a:solidFill>
                              <a:srgbClr val="FF0066"/>
                            </a:solidFill>
                            <a:latin typeface="Cambria Math" panose="02040503050406030204" pitchFamily="18" charset="0"/>
                            <a:cs typeface="Arial" pitchFamily="34" charset="0"/>
                            <a:sym typeface="Symbol" panose="05050102010706020507" pitchFamily="18" charset="2"/>
                          </a:rPr>
                          <m:t></m:t>
                        </m:r>
                      </m:sub>
                    </m:sSub>
                  </m:oMath>
                </a14:m>
                <a:r>
                  <a:rPr lang="en-US" sz="4000" b="1" dirty="0">
                    <a:solidFill>
                      <a:srgbClr val="FF0066"/>
                    </a:solidFill>
                    <a:latin typeface="Arial" pitchFamily="34" charset="0"/>
                    <a:cs typeface="Arial" pitchFamily="34" charset="0"/>
                  </a:rPr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>
                            <a:solidFill>
                              <a:srgbClr val="FF0066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4000" b="1" i="0">
                            <a:solidFill>
                              <a:srgbClr val="FF0066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𝐦</m:t>
                        </m:r>
                      </m:e>
                      <m:sub>
                        <m:r>
                          <a:rPr lang="en-US" sz="4000" b="1" smtClean="0">
                            <a:solidFill>
                              <a:srgbClr val="FF0066"/>
                            </a:solidFill>
                            <a:latin typeface="Cambria Math" panose="02040503050406030204" pitchFamily="18" charset="0"/>
                            <a:cs typeface="Arial" pitchFamily="34" charset="0"/>
                            <a:sym typeface="Symbol" panose="05050102010706020507" pitchFamily="18" charset="2"/>
                          </a:rPr>
                          <m:t></m:t>
                        </m:r>
                      </m:sub>
                    </m:sSub>
                  </m:oMath>
                </a14:m>
                <a:r>
                  <a:rPr lang="en-US" sz="4000" b="1" dirty="0">
                    <a:solidFill>
                      <a:srgbClr val="FF0066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</p:txBody>
          </p:sp>
        </mc:Choice>
        <mc:Fallback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0D81EFFC-7051-4C8D-A6D4-F4F0323300F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1463" y="5680531"/>
                <a:ext cx="9870734" cy="969547"/>
              </a:xfrm>
              <a:prstGeom prst="rect">
                <a:avLst/>
              </a:prstGeom>
              <a:blipFill>
                <a:blip r:embed="rId4"/>
                <a:stretch>
                  <a:fillRect l="-1538" t="-3636" b="-3030"/>
                </a:stretch>
              </a:blipFill>
              <a:ln w="38100">
                <a:solidFill>
                  <a:srgbClr val="FF006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1872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1" grpId="0"/>
      <p:bldP spid="13" grpId="0"/>
      <p:bldP spid="15" grpId="0"/>
      <p:bldP spid="17" grpId="0"/>
      <p:bldP spid="1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47C05EB9-4BA8-FE44-8CC1-F5026566FEB3}"/>
              </a:ext>
            </a:extLst>
          </p:cNvPr>
          <p:cNvSpPr/>
          <p:nvPr/>
        </p:nvSpPr>
        <p:spPr>
          <a:xfrm>
            <a:off x="304800" y="672546"/>
            <a:ext cx="6400800" cy="798206"/>
          </a:xfrm>
          <a:prstGeom prst="roundRect">
            <a:avLst/>
          </a:prstGeom>
          <a:ln w="38100">
            <a:solidFill>
              <a:srgbClr val="FF33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V. </a:t>
            </a:r>
            <a:r>
              <a:rPr lang="en-US" sz="4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ôn</a:t>
            </a:r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C68C86-CFE7-E847-87A3-0244442FBF3C}"/>
              </a:ext>
            </a:extLst>
          </p:cNvPr>
          <p:cNvSpPr txBox="1"/>
          <p:nvPr/>
        </p:nvSpPr>
        <p:spPr>
          <a:xfrm>
            <a:off x="634702" y="1740742"/>
            <a:ext cx="1096742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1: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Cho 13 gam Zn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tác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dụng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dung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dịch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HCl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20%,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thu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chất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khí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X.</a:t>
            </a:r>
          </a:p>
          <a:p>
            <a:pPr algn="just"/>
            <a:r>
              <a:rPr lang="en-US" sz="4000" b="1" dirty="0">
                <a:latin typeface="Arial" pitchFamily="34" charset="0"/>
                <a:cs typeface="Arial" pitchFamily="34" charset="0"/>
              </a:rPr>
              <a:t>	a)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thể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X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thu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>
                <a:latin typeface="Arial" pitchFamily="34" charset="0"/>
                <a:cs typeface="Arial" pitchFamily="34" charset="0"/>
              </a:rPr>
              <a:t>được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(ở 25</a:t>
            </a:r>
            <a:r>
              <a:rPr lang="en-US" sz="4000" b="1" baseline="30000" dirty="0">
                <a:latin typeface="Arial" pitchFamily="34" charset="0"/>
                <a:cs typeface="Arial" pitchFamily="34" charset="0"/>
              </a:rPr>
              <a:t>o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C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1 bar ).</a:t>
            </a:r>
          </a:p>
          <a:p>
            <a:pPr algn="just"/>
            <a:r>
              <a:rPr lang="en-US" sz="4000" b="1" dirty="0">
                <a:latin typeface="Arial" pitchFamily="34" charset="0"/>
                <a:cs typeface="Arial" pitchFamily="34" charset="0"/>
              </a:rPr>
              <a:t>	b)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khối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lượng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dung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dịch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HCl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cần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dùng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n-US" sz="4000" b="1" dirty="0">
                <a:latin typeface="Arial" pitchFamily="34" charset="0"/>
                <a:cs typeface="Arial" pitchFamily="34" charset="0"/>
              </a:rPr>
              <a:t>Cho: H = 1 ;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Cl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= 35,5 ; Zn = 65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303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5438DD-EC60-254C-82AA-110A802C7321}"/>
              </a:ext>
            </a:extLst>
          </p:cNvPr>
          <p:cNvSpPr txBox="1"/>
          <p:nvPr/>
        </p:nvSpPr>
        <p:spPr>
          <a:xfrm>
            <a:off x="1866452" y="393051"/>
            <a:ext cx="8610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5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1: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13g Zn + </a:t>
            </a:r>
            <a:r>
              <a:rPr lang="en-US" sz="3500" b="1" dirty="0" err="1">
                <a:latin typeface="Arial" pitchFamily="34" charset="0"/>
                <a:cs typeface="Arial" pitchFamily="34" charset="0"/>
              </a:rPr>
              <a:t>dd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latin typeface="Arial" pitchFamily="34" charset="0"/>
                <a:cs typeface="Arial" pitchFamily="34" charset="0"/>
              </a:rPr>
              <a:t>HCl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20% → </a:t>
            </a:r>
            <a:r>
              <a:rPr lang="en-US" sz="3500" b="1" dirty="0" err="1">
                <a:latin typeface="Arial" pitchFamily="34" charset="0"/>
                <a:cs typeface="Arial" pitchFamily="34" charset="0"/>
              </a:rPr>
              <a:t>khí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X</a:t>
            </a:r>
          </a:p>
          <a:p>
            <a:pPr algn="just"/>
            <a:r>
              <a:rPr lang="en-US" sz="3500" b="1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a) V</a:t>
            </a:r>
            <a:r>
              <a:rPr lang="en-US" sz="3500" b="1" baseline="-25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			b) </a:t>
            </a:r>
            <a:r>
              <a:rPr lang="en-US" sz="35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3500" b="1" baseline="-25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dd</a:t>
            </a:r>
            <a:r>
              <a:rPr lang="en-US" sz="3500" b="1" baseline="-25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HCl</a:t>
            </a: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ctr"/>
            <a:r>
              <a:rPr lang="en-US" sz="3500" b="1" dirty="0">
                <a:latin typeface="Arial" pitchFamily="34" charset="0"/>
                <a:cs typeface="Arial" pitchFamily="34" charset="0"/>
              </a:rPr>
              <a:t>Cho: H = 1 ; </a:t>
            </a:r>
            <a:r>
              <a:rPr lang="en-US" sz="3500" b="1" dirty="0" err="1">
                <a:latin typeface="Arial" pitchFamily="34" charset="0"/>
                <a:cs typeface="Arial" pitchFamily="34" charset="0"/>
              </a:rPr>
              <a:t>Cl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= 35,5 ; Zn = 65</a:t>
            </a:r>
          </a:p>
          <a:p>
            <a:pPr algn="ctr"/>
            <a:r>
              <a:rPr lang="en-US" sz="3500" b="1" dirty="0" err="1">
                <a:solidFill>
                  <a:srgbClr val="0432FF"/>
                </a:solidFill>
                <a:latin typeface="Arial" pitchFamily="34" charset="0"/>
                <a:cs typeface="Arial" pitchFamily="34" charset="0"/>
              </a:rPr>
              <a:t>Giải</a:t>
            </a:r>
            <a:endParaRPr lang="en-US" sz="3500" dirty="0">
              <a:solidFill>
                <a:srgbClr val="0432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5267B4-BEE1-094A-87E3-C76BED539BEC}"/>
              </a:ext>
            </a:extLst>
          </p:cNvPr>
          <p:cNvSpPr txBox="1"/>
          <p:nvPr/>
        </p:nvSpPr>
        <p:spPr>
          <a:xfrm>
            <a:off x="2579962" y="2443526"/>
            <a:ext cx="67818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latin typeface="Arial" pitchFamily="34" charset="0"/>
                <a:cs typeface="Arial" pitchFamily="34" charset="0"/>
              </a:rPr>
              <a:t>Zn   +   </a:t>
            </a:r>
            <a:r>
              <a:rPr lang="en-US" sz="3500" b="1" dirty="0" err="1">
                <a:latin typeface="Arial" pitchFamily="34" charset="0"/>
                <a:cs typeface="Arial" pitchFamily="34" charset="0"/>
              </a:rPr>
              <a:t>HCl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  →   ZnCl</a:t>
            </a:r>
            <a:r>
              <a:rPr lang="en-US" sz="3500" b="1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  +   H</a:t>
            </a:r>
            <a:r>
              <a:rPr lang="en-US" sz="3500" b="1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3500" b="1" dirty="0">
                <a:latin typeface="Arial" pitchFamily="34" charset="0"/>
                <a:cs typeface="Arial" pitchFamily="34" charset="0"/>
                <a:sym typeface="Symbol"/>
              </a:rPr>
              <a:t>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E987A8-8CFA-7843-8C7C-0A22CA0AE88B}"/>
              </a:ext>
            </a:extLst>
          </p:cNvPr>
          <p:cNvSpPr txBox="1"/>
          <p:nvPr/>
        </p:nvSpPr>
        <p:spPr>
          <a:xfrm>
            <a:off x="3826872" y="2450451"/>
            <a:ext cx="762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C8BB4BC-058B-C142-8DE8-AFE508695631}"/>
                  </a:ext>
                </a:extLst>
              </p:cNvPr>
              <p:cNvSpPr txBox="1"/>
              <p:nvPr/>
            </p:nvSpPr>
            <p:spPr>
              <a:xfrm>
                <a:off x="2981742" y="3304473"/>
                <a:ext cx="5943600" cy="10925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500" b="1" dirty="0">
                    <a:latin typeface="Arial" pitchFamily="34" charset="0"/>
                    <a:cs typeface="Arial" pitchFamily="34" charset="0"/>
                  </a:rPr>
                  <a:t>n</a:t>
                </a:r>
                <a:r>
                  <a:rPr lang="en-US" sz="3500" b="1" baseline="-25000" dirty="0" err="1">
                    <a:latin typeface="Arial" pitchFamily="34" charset="0"/>
                    <a:cs typeface="Arial" pitchFamily="34" charset="0"/>
                  </a:rPr>
                  <a:t>Zn</a:t>
                </a:r>
                <a:r>
                  <a:rPr lang="en-US" sz="3500" b="1" dirty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5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500" b="1" i="0" smtClean="0">
                            <a:latin typeface="Cambria Math"/>
                            <a:cs typeface="Arial" pitchFamily="34" charset="0"/>
                          </a:rPr>
                          <m:t>𝐦</m:t>
                        </m:r>
                      </m:num>
                      <m:den>
                        <m:r>
                          <a:rPr lang="en-US" sz="4500" b="1" i="0" smtClean="0">
                            <a:latin typeface="Cambria Math"/>
                            <a:cs typeface="Arial" pitchFamily="34" charset="0"/>
                          </a:rPr>
                          <m:t>𝐌</m:t>
                        </m:r>
                      </m:den>
                    </m:f>
                  </m:oMath>
                </a14:m>
                <a:r>
                  <a:rPr lang="en-US" sz="3500" b="1" dirty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5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500" b="1" i="1" smtClean="0">
                            <a:latin typeface="Cambria Math"/>
                            <a:cs typeface="Arial" pitchFamily="34" charset="0"/>
                          </a:rPr>
                          <m:t>𝟏𝟑</m:t>
                        </m:r>
                      </m:num>
                      <m:den>
                        <m:r>
                          <a:rPr lang="en-US" sz="4500" b="1" i="1" smtClean="0">
                            <a:latin typeface="Cambria Math"/>
                            <a:cs typeface="Arial" pitchFamily="34" charset="0"/>
                          </a:rPr>
                          <m:t>𝟔𝟓</m:t>
                        </m:r>
                      </m:den>
                    </m:f>
                  </m:oMath>
                </a14:m>
                <a:r>
                  <a:rPr lang="en-US" sz="3500" b="1" dirty="0">
                    <a:latin typeface="Arial" pitchFamily="34" charset="0"/>
                    <a:cs typeface="Arial" pitchFamily="34" charset="0"/>
                  </a:rPr>
                  <a:t> = 0,2 (</a:t>
                </a:r>
                <a:r>
                  <a:rPr lang="en-US" sz="3500" b="1" dirty="0" err="1">
                    <a:latin typeface="Arial" pitchFamily="34" charset="0"/>
                    <a:cs typeface="Arial" pitchFamily="34" charset="0"/>
                  </a:rPr>
                  <a:t>mol</a:t>
                </a:r>
                <a:r>
                  <a:rPr lang="en-US" sz="3500" b="1" dirty="0">
                    <a:latin typeface="Arial" pitchFamily="34" charset="0"/>
                    <a:cs typeface="Arial" pitchFamily="34" charset="0"/>
                  </a:rPr>
                  <a:t>)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C8BB4BC-058B-C142-8DE8-AFE5086956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1742" y="3304473"/>
                <a:ext cx="5943600" cy="1092543"/>
              </a:xfrm>
              <a:prstGeom prst="rect">
                <a:avLst/>
              </a:prstGeom>
              <a:blipFill>
                <a:blip r:embed="rId2"/>
                <a:stretch>
                  <a:fillRect b="-91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1BA9CE03-8008-2643-A832-1A581E482D86}"/>
              </a:ext>
            </a:extLst>
          </p:cNvPr>
          <p:cNvSpPr txBox="1"/>
          <p:nvPr/>
        </p:nvSpPr>
        <p:spPr>
          <a:xfrm>
            <a:off x="2545326" y="2914014"/>
            <a:ext cx="9836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0,2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38E3991-ACB2-8E4A-92CE-2051B53AFAAF}"/>
              </a:ext>
            </a:extLst>
          </p:cNvPr>
          <p:cNvSpPr txBox="1"/>
          <p:nvPr/>
        </p:nvSpPr>
        <p:spPr>
          <a:xfrm>
            <a:off x="3639836" y="2914014"/>
            <a:ext cx="15170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→ 0,4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1E01B6-8D76-B842-A122-AC11CDB34157}"/>
              </a:ext>
            </a:extLst>
          </p:cNvPr>
          <p:cNvSpPr txBox="1"/>
          <p:nvPr/>
        </p:nvSpPr>
        <p:spPr>
          <a:xfrm>
            <a:off x="5731871" y="2914014"/>
            <a:ext cx="15170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→ 0,2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8ABB41-2591-5E40-96A7-1F520176A3A2}"/>
              </a:ext>
            </a:extLst>
          </p:cNvPr>
          <p:cNvSpPr txBox="1"/>
          <p:nvPr/>
        </p:nvSpPr>
        <p:spPr>
          <a:xfrm>
            <a:off x="7636871" y="2914014"/>
            <a:ext cx="15170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→ 0,2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087A6A-923E-924A-9B4A-A2EEFE7E25AE}"/>
              </a:ext>
            </a:extLst>
          </p:cNvPr>
          <p:cNvSpPr txBox="1"/>
          <p:nvPr/>
        </p:nvSpPr>
        <p:spPr>
          <a:xfrm>
            <a:off x="8939196" y="2914014"/>
            <a:ext cx="15170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5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mol</a:t>
            </a:r>
            <a:r>
              <a:rPr lang="en-US" sz="3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9986A3D-71F8-474A-8497-E3A9335C487C}"/>
              </a:ext>
            </a:extLst>
          </p:cNvPr>
          <p:cNvSpPr txBox="1"/>
          <p:nvPr/>
        </p:nvSpPr>
        <p:spPr>
          <a:xfrm>
            <a:off x="1838742" y="2429671"/>
            <a:ext cx="9836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452463C-2686-2A45-96D9-A04B9273D83A}"/>
                  </a:ext>
                </a:extLst>
              </p:cNvPr>
              <p:cNvSpPr txBox="1"/>
              <p:nvPr/>
            </p:nvSpPr>
            <p:spPr>
              <a:xfrm>
                <a:off x="2312894" y="4216906"/>
                <a:ext cx="8686799" cy="7609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5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V</a:t>
                </a:r>
                <a:r>
                  <a:rPr lang="en-US" sz="3500" b="1" baseline="-25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35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4000" b="1" i="0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𝐕</m:t>
                        </m:r>
                      </m:e>
                      <m:sub>
                        <m:sSub>
                          <m:sSubPr>
                            <m:ctrlPr>
                              <a:rPr lang="en-US" sz="4000" b="1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4000" b="1" i="0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/>
                                <a:cs typeface="Arial" pitchFamily="34" charset="0"/>
                              </a:rPr>
                              <m:t>𝐇</m:t>
                            </m:r>
                          </m:e>
                          <m:sub>
                            <m:r>
                              <a:rPr lang="en-US" sz="4000" b="1" i="0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/>
                                <a:cs typeface="Arial" pitchFamily="34" charset="0"/>
                              </a:rPr>
                              <m:t>𝟐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35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= n.24,79 = 0,2.24,79 = 4,958 (</a:t>
                </a:r>
                <a:r>
                  <a:rPr lang="en-US" sz="35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Gigi" pitchFamily="82" charset="0"/>
                    <a:cs typeface="Arial" pitchFamily="34" charset="0"/>
                  </a:rPr>
                  <a:t>l</a:t>
                </a:r>
                <a:r>
                  <a:rPr lang="en-US" sz="35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452463C-2686-2A45-96D9-A04B9273D8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2894" y="4216906"/>
                <a:ext cx="8686799" cy="760914"/>
              </a:xfrm>
              <a:prstGeom prst="rect">
                <a:avLst/>
              </a:prstGeom>
              <a:blipFill>
                <a:blip r:embed="rId3"/>
                <a:stretch>
                  <a:fillRect l="-632" t="-6400" r="-632" b="-25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776389C5-488F-1A4F-A976-465A379B8B22}"/>
              </a:ext>
            </a:extLst>
          </p:cNvPr>
          <p:cNvSpPr txBox="1"/>
          <p:nvPr/>
        </p:nvSpPr>
        <p:spPr>
          <a:xfrm>
            <a:off x="1838742" y="4832879"/>
            <a:ext cx="9836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C8F4B01-2BED-4245-8A53-2373965F9983}"/>
              </a:ext>
            </a:extLst>
          </p:cNvPr>
          <p:cNvSpPr txBox="1"/>
          <p:nvPr/>
        </p:nvSpPr>
        <p:spPr>
          <a:xfrm>
            <a:off x="2683871" y="4826511"/>
            <a:ext cx="65462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 err="1">
                <a:latin typeface="Arial" pitchFamily="34" charset="0"/>
                <a:cs typeface="Arial" pitchFamily="34" charset="0"/>
              </a:rPr>
              <a:t>m</a:t>
            </a:r>
            <a:r>
              <a:rPr lang="en-US" sz="3500" b="1" baseline="-25000" dirty="0" err="1">
                <a:latin typeface="Arial" pitchFamily="34" charset="0"/>
                <a:cs typeface="Arial" pitchFamily="34" charset="0"/>
              </a:rPr>
              <a:t>HCl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3500" b="1" dirty="0" err="1">
                <a:latin typeface="Arial" pitchFamily="34" charset="0"/>
                <a:cs typeface="Arial" pitchFamily="34" charset="0"/>
              </a:rPr>
              <a:t>n.M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= 0,4.36,5 = 14,6 (g)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BE8D4D5-43AE-C041-8D11-449D3BEEF216}"/>
                  </a:ext>
                </a:extLst>
              </p:cNvPr>
              <p:cNvSpPr txBox="1"/>
              <p:nvPr/>
            </p:nvSpPr>
            <p:spPr>
              <a:xfrm>
                <a:off x="2205887" y="5411061"/>
                <a:ext cx="3903520" cy="9989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4000" b="1" i="0" smtClean="0">
                            <a:latin typeface="Cambria Math"/>
                            <a:cs typeface="Arial" pitchFamily="34" charset="0"/>
                          </a:rPr>
                          <m:t>𝐦</m:t>
                        </m:r>
                      </m:e>
                      <m:sub>
                        <m:sSub>
                          <m:sSub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4000" b="1" i="0" smtClean="0">
                                <a:latin typeface="Cambria Math"/>
                                <a:cs typeface="Arial" pitchFamily="34" charset="0"/>
                              </a:rPr>
                              <m:t>𝐝𝐝</m:t>
                            </m:r>
                          </m:e>
                          <m:sub>
                            <m:r>
                              <a:rPr lang="en-US" sz="4000" b="1" i="0" smtClean="0">
                                <a:latin typeface="Cambria Math"/>
                                <a:cs typeface="Arial" pitchFamily="34" charset="0"/>
                              </a:rPr>
                              <m:t>𝐇𝐂𝐥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4000" b="1" dirty="0"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000" b="1" i="1" dirty="0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4000" b="1" i="0" dirty="0" smtClean="0">
                                <a:latin typeface="Cambria Math"/>
                                <a:cs typeface="Arial" pitchFamily="34" charset="0"/>
                              </a:rPr>
                              <m:t>𝐦</m:t>
                            </m:r>
                          </m:e>
                          <m:sub>
                            <m:r>
                              <a:rPr lang="en-US" sz="4000" b="1" i="0" dirty="0" smtClean="0">
                                <a:latin typeface="Cambria Math"/>
                                <a:cs typeface="Arial" pitchFamily="34" charset="0"/>
                              </a:rPr>
                              <m:t>𝐜𝐭</m:t>
                            </m:r>
                          </m:sub>
                        </m:sSub>
                        <m:r>
                          <a:rPr lang="en-US" sz="4000" b="1" i="0" dirty="0" smtClean="0">
                            <a:latin typeface="Cambria Math"/>
                            <a:cs typeface="Arial" pitchFamily="34" charset="0"/>
                          </a:rPr>
                          <m:t>.</m:t>
                        </m:r>
                        <m:r>
                          <a:rPr lang="en-US" sz="4000" b="1" i="0" dirty="0" smtClean="0">
                            <a:latin typeface="Cambria Math"/>
                            <a:cs typeface="Arial" pitchFamily="34" charset="0"/>
                          </a:rPr>
                          <m:t>𝟏𝟎𝟎</m:t>
                        </m:r>
                        <m:r>
                          <a:rPr lang="en-US" sz="4000" b="1" i="0" dirty="0" smtClean="0">
                            <a:latin typeface="Cambria Math"/>
                            <a:cs typeface="Arial" pitchFamily="34" charset="0"/>
                          </a:rPr>
                          <m:t>%</m:t>
                        </m:r>
                      </m:num>
                      <m:den>
                        <m:r>
                          <a:rPr lang="en-US" sz="4000" b="1" i="0" dirty="0" smtClean="0">
                            <a:latin typeface="Cambria Math"/>
                            <a:cs typeface="Arial" pitchFamily="34" charset="0"/>
                          </a:rPr>
                          <m:t>𝐂</m:t>
                        </m:r>
                        <m:r>
                          <a:rPr lang="en-US" sz="4000" b="1" i="0" dirty="0" smtClean="0">
                            <a:latin typeface="Cambria Math"/>
                            <a:cs typeface="Arial" pitchFamily="34" charset="0"/>
                          </a:rPr>
                          <m:t>%</m:t>
                        </m:r>
                      </m:den>
                    </m:f>
                  </m:oMath>
                </a14:m>
                <a:endParaRPr lang="en-US" sz="40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BE8D4D5-43AE-C041-8D11-449D3BEEF2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5887" y="5411061"/>
                <a:ext cx="3903520" cy="998991"/>
              </a:xfrm>
              <a:prstGeom prst="rect">
                <a:avLst/>
              </a:prstGeom>
              <a:blipFill>
                <a:blip r:embed="rId4"/>
                <a:stretch>
                  <a:fillRect l="-974" b="-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385A09B-24A3-D646-93BC-2690F508D620}"/>
                  </a:ext>
                </a:extLst>
              </p:cNvPr>
              <p:cNvSpPr txBox="1"/>
              <p:nvPr/>
            </p:nvSpPr>
            <p:spPr>
              <a:xfrm>
                <a:off x="5953542" y="5411061"/>
                <a:ext cx="4523510" cy="9989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1" i="0" dirty="0" smtClean="0">
                            <a:latin typeface="Cambria Math"/>
                            <a:cs typeface="Arial" pitchFamily="34" charset="0"/>
                          </a:rPr>
                          <m:t>𝟏𝟒</m:t>
                        </m:r>
                        <m:r>
                          <a:rPr lang="en-US" sz="4000" b="1" i="0" dirty="0" smtClean="0">
                            <a:latin typeface="Cambria Math"/>
                            <a:cs typeface="Arial" pitchFamily="34" charset="0"/>
                          </a:rPr>
                          <m:t>,</m:t>
                        </m:r>
                        <m:r>
                          <a:rPr lang="en-US" sz="4000" b="1" i="0" dirty="0" smtClean="0">
                            <a:latin typeface="Cambria Math"/>
                            <a:cs typeface="Arial" pitchFamily="34" charset="0"/>
                          </a:rPr>
                          <m:t>𝟔</m:t>
                        </m:r>
                        <m:r>
                          <a:rPr lang="en-US" sz="4000" b="1" i="0" dirty="0" smtClean="0">
                            <a:latin typeface="Cambria Math"/>
                            <a:cs typeface="Arial" pitchFamily="34" charset="0"/>
                          </a:rPr>
                          <m:t> .  </m:t>
                        </m:r>
                        <m:r>
                          <a:rPr lang="en-US" sz="4000" b="1" i="0" dirty="0" smtClean="0">
                            <a:latin typeface="Cambria Math"/>
                            <a:cs typeface="Arial" pitchFamily="34" charset="0"/>
                          </a:rPr>
                          <m:t>𝟏𝟎𝟎</m:t>
                        </m:r>
                        <m:r>
                          <a:rPr lang="en-US" sz="4000" b="1" i="0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%</m:t>
                        </m:r>
                      </m:num>
                      <m:den>
                        <m:r>
                          <a:rPr lang="en-US" sz="4000" b="1" i="0" dirty="0" smtClean="0">
                            <a:latin typeface="Cambria Math"/>
                            <a:cs typeface="Arial" pitchFamily="34" charset="0"/>
                          </a:rPr>
                          <m:t>𝟐𝟎</m:t>
                        </m:r>
                        <m:r>
                          <a:rPr lang="en-US" sz="4000" b="1" i="0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%</m:t>
                        </m:r>
                      </m:den>
                    </m:f>
                  </m:oMath>
                </a14:m>
                <a:r>
                  <a:rPr lang="en-US" sz="3500" b="1" dirty="0">
                    <a:latin typeface="Arial" pitchFamily="34" charset="0"/>
                    <a:cs typeface="Arial" pitchFamily="34" charset="0"/>
                  </a:rPr>
                  <a:t> = 73 (g)</a:t>
                </a: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385A09B-24A3-D646-93BC-2690F508D6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3542" y="5411061"/>
                <a:ext cx="4523510" cy="998991"/>
              </a:xfrm>
              <a:prstGeom prst="rect">
                <a:avLst/>
              </a:prstGeom>
              <a:blipFill>
                <a:blip r:embed="rId5"/>
                <a:stretch>
                  <a:fillRect l="-4852" b="-91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3" name="Group 22">
            <a:extLst>
              <a:ext uri="{FF2B5EF4-FFF2-40B4-BE49-F238E27FC236}">
                <a16:creationId xmlns:a16="http://schemas.microsoft.com/office/drawing/2014/main" id="{771AB0F0-CCD7-4FC5-B3BD-E880FEC2B731}"/>
              </a:ext>
            </a:extLst>
          </p:cNvPr>
          <p:cNvGrpSpPr/>
          <p:nvPr/>
        </p:nvGrpSpPr>
        <p:grpSpPr>
          <a:xfrm>
            <a:off x="155988" y="1629782"/>
            <a:ext cx="2608729" cy="919782"/>
            <a:chOff x="112956" y="1592129"/>
            <a:chExt cx="2608729" cy="919782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C0604E16-8824-4D25-8A6B-FB54805480FE}"/>
                </a:ext>
              </a:extLst>
            </p:cNvPr>
            <p:cNvSpPr/>
            <p:nvPr/>
          </p:nvSpPr>
          <p:spPr>
            <a:xfrm>
              <a:off x="112956" y="1592129"/>
              <a:ext cx="1974028" cy="520315"/>
            </a:xfrm>
            <a:prstGeom prst="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Bước</a:t>
              </a:r>
              <a:r>
                <a:rPr lang="en-US" sz="35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1:</a:t>
              </a:r>
            </a:p>
          </p:txBody>
        </p: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F1F9B933-DA16-4C27-BD80-667661847715}"/>
                </a:ext>
              </a:extLst>
            </p:cNvPr>
            <p:cNvCxnSpPr/>
            <p:nvPr/>
          </p:nvCxnSpPr>
          <p:spPr>
            <a:xfrm>
              <a:off x="2086984" y="2112444"/>
              <a:ext cx="634701" cy="399467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400659F-92E4-49C8-8B64-1E9C02999F95}"/>
              </a:ext>
            </a:extLst>
          </p:cNvPr>
          <p:cNvGrpSpPr/>
          <p:nvPr/>
        </p:nvGrpSpPr>
        <p:grpSpPr>
          <a:xfrm>
            <a:off x="625738" y="3670145"/>
            <a:ext cx="2728773" cy="520315"/>
            <a:chOff x="112956" y="1592129"/>
            <a:chExt cx="2728773" cy="520315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53D2252-FA1B-40B1-8099-654024455A20}"/>
                </a:ext>
              </a:extLst>
            </p:cNvPr>
            <p:cNvSpPr/>
            <p:nvPr/>
          </p:nvSpPr>
          <p:spPr>
            <a:xfrm>
              <a:off x="112956" y="1592129"/>
              <a:ext cx="1974028" cy="520315"/>
            </a:xfrm>
            <a:prstGeom prst="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Bước</a:t>
              </a:r>
              <a:r>
                <a:rPr lang="en-US" sz="35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2: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A87AA64A-D3D7-4D19-A9D8-2659EEA6FB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86984" y="1866772"/>
              <a:ext cx="754745" cy="9004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19E968A-2E2F-4339-AD6A-E2AB9DA389CF}"/>
              </a:ext>
            </a:extLst>
          </p:cNvPr>
          <p:cNvGrpSpPr/>
          <p:nvPr/>
        </p:nvGrpSpPr>
        <p:grpSpPr>
          <a:xfrm>
            <a:off x="75959" y="2989806"/>
            <a:ext cx="2624990" cy="520315"/>
            <a:chOff x="112956" y="1592129"/>
            <a:chExt cx="2624990" cy="520315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4C23C066-E02D-4794-886F-E3AC2DAF715F}"/>
                </a:ext>
              </a:extLst>
            </p:cNvPr>
            <p:cNvSpPr/>
            <p:nvPr/>
          </p:nvSpPr>
          <p:spPr>
            <a:xfrm>
              <a:off x="112956" y="1592129"/>
              <a:ext cx="1974028" cy="520315"/>
            </a:xfrm>
            <a:prstGeom prst="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Bước</a:t>
              </a:r>
              <a:r>
                <a:rPr lang="en-US" sz="35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3:</a:t>
              </a: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FD534051-A4CE-4D30-866D-5390BA02BB2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04062" y="1872998"/>
              <a:ext cx="633884" cy="277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AE7EB5B7-EE81-4DE0-84B1-CA82D5AFD3CE}"/>
              </a:ext>
            </a:extLst>
          </p:cNvPr>
          <p:cNvGrpSpPr/>
          <p:nvPr/>
        </p:nvGrpSpPr>
        <p:grpSpPr>
          <a:xfrm>
            <a:off x="111401" y="4338372"/>
            <a:ext cx="2344720" cy="520315"/>
            <a:chOff x="112956" y="1592129"/>
            <a:chExt cx="2344720" cy="520315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F82A211-E7EF-45E3-9B58-2D20DF0ADB2C}"/>
                </a:ext>
              </a:extLst>
            </p:cNvPr>
            <p:cNvSpPr/>
            <p:nvPr/>
          </p:nvSpPr>
          <p:spPr>
            <a:xfrm>
              <a:off x="112956" y="1592129"/>
              <a:ext cx="1974028" cy="520315"/>
            </a:xfrm>
            <a:prstGeom prst="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Bước</a:t>
              </a:r>
              <a:r>
                <a:rPr lang="en-US" sz="35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4:</a:t>
              </a:r>
            </a:p>
          </p:txBody>
        </p: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34BE69D0-83FB-4FFE-9035-19ADAF4A3B9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04062" y="1872998"/>
              <a:ext cx="353614" cy="277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33132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559AF1F-F825-7E43-9FF9-EE30FC2470CC}"/>
              </a:ext>
            </a:extLst>
          </p:cNvPr>
          <p:cNvSpPr txBox="1"/>
          <p:nvPr/>
        </p:nvSpPr>
        <p:spPr>
          <a:xfrm>
            <a:off x="402008" y="1523887"/>
            <a:ext cx="1142602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2:</a:t>
            </a:r>
            <a:r>
              <a:rPr lang="en-US" sz="3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>
                <a:latin typeface="Arial" pitchFamily="34" charset="0"/>
                <a:cs typeface="Arial" pitchFamily="34" charset="0"/>
              </a:rPr>
              <a:t>Đốt</a:t>
            </a:r>
            <a:r>
              <a:rPr lang="en-US" sz="3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>
                <a:latin typeface="Arial" pitchFamily="34" charset="0"/>
                <a:cs typeface="Arial" pitchFamily="34" charset="0"/>
              </a:rPr>
              <a:t>cháy</a:t>
            </a:r>
            <a:r>
              <a:rPr lang="en-US" sz="3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>
                <a:latin typeface="Arial" pitchFamily="34" charset="0"/>
                <a:cs typeface="Arial" pitchFamily="34" charset="0"/>
              </a:rPr>
              <a:t>hoàn</a:t>
            </a:r>
            <a:r>
              <a:rPr lang="en-US" sz="3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>
                <a:latin typeface="Arial" pitchFamily="34" charset="0"/>
                <a:cs typeface="Arial" pitchFamily="34" charset="0"/>
              </a:rPr>
              <a:t>toàn</a:t>
            </a:r>
            <a:r>
              <a:rPr lang="en-US" sz="3800" b="1" dirty="0">
                <a:latin typeface="Arial" pitchFamily="34" charset="0"/>
                <a:cs typeface="Arial" pitchFamily="34" charset="0"/>
              </a:rPr>
              <a:t> 10,8 gam Al </a:t>
            </a:r>
            <a:r>
              <a:rPr lang="en-US" sz="3800" b="1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3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>
                <a:latin typeface="Arial" pitchFamily="34" charset="0"/>
                <a:cs typeface="Arial" pitchFamily="34" charset="0"/>
              </a:rPr>
              <a:t>bình</a:t>
            </a:r>
            <a:r>
              <a:rPr lang="en-US" sz="3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>
                <a:latin typeface="Arial" pitchFamily="34" charset="0"/>
                <a:cs typeface="Arial" pitchFamily="34" charset="0"/>
              </a:rPr>
              <a:t>chứa</a:t>
            </a:r>
            <a:r>
              <a:rPr lang="en-US" sz="3800" b="1" dirty="0">
                <a:latin typeface="Arial" pitchFamily="34" charset="0"/>
                <a:cs typeface="Arial" pitchFamily="34" charset="0"/>
              </a:rPr>
              <a:t> 12,395 </a:t>
            </a:r>
            <a:r>
              <a:rPr lang="en-US" sz="3800" b="1" dirty="0" err="1">
                <a:latin typeface="Arial" pitchFamily="34" charset="0"/>
                <a:cs typeface="Arial" pitchFamily="34" charset="0"/>
              </a:rPr>
              <a:t>lít</a:t>
            </a:r>
            <a:r>
              <a:rPr lang="en-US" sz="3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>
                <a:latin typeface="Arial" pitchFamily="34" charset="0"/>
                <a:cs typeface="Arial" pitchFamily="34" charset="0"/>
              </a:rPr>
              <a:t>khí</a:t>
            </a:r>
            <a:r>
              <a:rPr lang="en-US" sz="3800" b="1" dirty="0">
                <a:latin typeface="Arial" pitchFamily="34" charset="0"/>
                <a:cs typeface="Arial" pitchFamily="34" charset="0"/>
              </a:rPr>
              <a:t> oxygen (ở 25</a:t>
            </a:r>
            <a:r>
              <a:rPr lang="en-US" sz="3800" b="1" baseline="30000" dirty="0">
                <a:latin typeface="Arial" pitchFamily="34" charset="0"/>
                <a:cs typeface="Arial" pitchFamily="34" charset="0"/>
              </a:rPr>
              <a:t>o</a:t>
            </a:r>
            <a:r>
              <a:rPr lang="en-US" sz="3800" b="1" dirty="0">
                <a:latin typeface="Arial" pitchFamily="34" charset="0"/>
                <a:cs typeface="Arial" pitchFamily="34" charset="0"/>
              </a:rPr>
              <a:t>C </a:t>
            </a:r>
            <a:r>
              <a:rPr lang="en-US" sz="3800" b="1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3800" b="1" dirty="0">
                <a:latin typeface="Arial" pitchFamily="34" charset="0"/>
                <a:cs typeface="Arial" pitchFamily="34" charset="0"/>
              </a:rPr>
              <a:t> 1 bar). </a:t>
            </a:r>
            <a:r>
              <a:rPr lang="en-US" sz="3800" b="1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3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>
                <a:latin typeface="Arial" pitchFamily="34" charset="0"/>
                <a:cs typeface="Arial" pitchFamily="34" charset="0"/>
              </a:rPr>
              <a:t>khối</a:t>
            </a:r>
            <a:r>
              <a:rPr lang="en-US" sz="3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>
                <a:latin typeface="Arial" pitchFamily="34" charset="0"/>
                <a:cs typeface="Arial" pitchFamily="34" charset="0"/>
              </a:rPr>
              <a:t>lượng</a:t>
            </a:r>
            <a:r>
              <a:rPr lang="en-US" sz="3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>
                <a:latin typeface="Arial" pitchFamily="34" charset="0"/>
                <a:cs typeface="Arial" pitchFamily="34" charset="0"/>
              </a:rPr>
              <a:t>sản</a:t>
            </a:r>
            <a:r>
              <a:rPr lang="en-US" sz="3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>
                <a:latin typeface="Arial" pitchFamily="34" charset="0"/>
                <a:cs typeface="Arial" pitchFamily="34" charset="0"/>
              </a:rPr>
              <a:t>phẩm</a:t>
            </a:r>
            <a:r>
              <a:rPr lang="en-US" sz="3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>
                <a:latin typeface="Arial" pitchFamily="34" charset="0"/>
                <a:cs typeface="Arial" pitchFamily="34" charset="0"/>
              </a:rPr>
              <a:t>tạo</a:t>
            </a:r>
            <a:r>
              <a:rPr lang="en-US" sz="3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>
                <a:latin typeface="Arial" pitchFamily="34" charset="0"/>
                <a:cs typeface="Arial" pitchFamily="34" charset="0"/>
              </a:rPr>
              <a:t>thành</a:t>
            </a:r>
            <a:r>
              <a:rPr lang="en-US" sz="38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n-US" sz="3800" b="1" dirty="0">
                <a:latin typeface="Arial" pitchFamily="34" charset="0"/>
                <a:cs typeface="Arial" pitchFamily="34" charset="0"/>
              </a:rPr>
              <a:t>Cho: O = 16, Al = 27</a:t>
            </a:r>
            <a:endParaRPr lang="en-US" sz="3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181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4D15620-B242-2848-9A0A-940466DC966C}"/>
              </a:ext>
            </a:extLst>
          </p:cNvPr>
          <p:cNvSpPr txBox="1"/>
          <p:nvPr/>
        </p:nvSpPr>
        <p:spPr>
          <a:xfrm>
            <a:off x="1100321" y="84131"/>
            <a:ext cx="101274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5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2: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10,8g Al + 11,2 </a:t>
            </a:r>
            <a:r>
              <a:rPr lang="en-US" sz="3500" b="1" dirty="0" err="1">
                <a:latin typeface="Arial" pitchFamily="34" charset="0"/>
                <a:cs typeface="Arial" pitchFamily="34" charset="0"/>
              </a:rPr>
              <a:t>lít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O</a:t>
            </a:r>
            <a:r>
              <a:rPr lang="en-US" sz="3500" b="1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(25</a:t>
            </a:r>
            <a:r>
              <a:rPr lang="en-US" sz="3500" b="1" baseline="30000" dirty="0">
                <a:latin typeface="Arial" pitchFamily="34" charset="0"/>
                <a:cs typeface="Arial" pitchFamily="34" charset="0"/>
              </a:rPr>
              <a:t>o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C, 1 bar). </a:t>
            </a:r>
            <a:r>
              <a:rPr lang="en-US" sz="35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3500" b="1" baseline="-25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sp</a:t>
            </a: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ctr"/>
            <a:r>
              <a:rPr lang="en-US" sz="3500" b="1" dirty="0">
                <a:latin typeface="Arial" pitchFamily="34" charset="0"/>
                <a:cs typeface="Arial" pitchFamily="34" charset="0"/>
              </a:rPr>
              <a:t>Cho: O = 16, Al = 27</a:t>
            </a:r>
          </a:p>
          <a:p>
            <a:pPr algn="ctr"/>
            <a:r>
              <a:rPr lang="en-US" sz="3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Giải</a:t>
            </a:r>
            <a:endParaRPr lang="en-US" sz="35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D27BBDB-5193-7745-9535-5A3B8A8A0CA4}"/>
                  </a:ext>
                </a:extLst>
              </p:cNvPr>
              <p:cNvSpPr txBox="1"/>
              <p:nvPr/>
            </p:nvSpPr>
            <p:spPr>
              <a:xfrm>
                <a:off x="789250" y="1598326"/>
                <a:ext cx="6781800" cy="8293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500" b="1" dirty="0">
                    <a:latin typeface="Arial" pitchFamily="34" charset="0"/>
                    <a:cs typeface="Arial" pitchFamily="34" charset="0"/>
                  </a:rPr>
                  <a:t>Al   +   O</a:t>
                </a:r>
                <a:r>
                  <a:rPr lang="en-US" sz="3500" b="1" baseline="-25000" dirty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3500" b="1" dirty="0">
                    <a:latin typeface="Arial" pitchFamily="34" charset="0"/>
                    <a:cs typeface="Arial" pitchFamily="34" charset="0"/>
                  </a:rPr>
                  <a:t>  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en-US" sz="35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sz="3500" b="1" i="0" smtClean="0">
                            <a:latin typeface="Cambria Math"/>
                            <a:cs typeface="Arial" pitchFamily="34" charset="0"/>
                          </a:rPr>
                          <m:t>𝐭</m:t>
                        </m:r>
                        <m:r>
                          <a:rPr lang="en-US" sz="3500" b="1" i="0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°</m:t>
                        </m:r>
                      </m:e>
                    </m:groupChr>
                  </m:oMath>
                </a14:m>
                <a:r>
                  <a:rPr lang="en-US" sz="3500" b="1" dirty="0">
                    <a:latin typeface="Arial" pitchFamily="34" charset="0"/>
                    <a:cs typeface="Arial" pitchFamily="34" charset="0"/>
                  </a:rPr>
                  <a:t>   Al</a:t>
                </a:r>
                <a:r>
                  <a:rPr lang="en-US" sz="3500" b="1" baseline="-25000" dirty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3500" b="1" dirty="0">
                    <a:latin typeface="Arial" pitchFamily="34" charset="0"/>
                    <a:cs typeface="Arial" pitchFamily="34" charset="0"/>
                  </a:rPr>
                  <a:t>O</a:t>
                </a:r>
                <a:r>
                  <a:rPr lang="en-US" sz="3500" b="1" baseline="-25000" dirty="0">
                    <a:latin typeface="Arial" pitchFamily="34" charset="0"/>
                    <a:cs typeface="Arial" pitchFamily="34" charset="0"/>
                  </a:rPr>
                  <a:t>3</a:t>
                </a:r>
                <a:r>
                  <a:rPr lang="en-US" sz="3500" b="1" dirty="0">
                    <a:latin typeface="Arial" pitchFamily="34" charset="0"/>
                    <a:cs typeface="Arial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D27BBDB-5193-7745-9535-5A3B8A8A0C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250" y="1598326"/>
                <a:ext cx="6781800" cy="829394"/>
              </a:xfrm>
              <a:prstGeom prst="rect">
                <a:avLst/>
              </a:prstGeom>
              <a:blipFill>
                <a:blip r:embed="rId2"/>
                <a:stretch>
                  <a:fillRect b="-257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488339FC-BC13-BB47-BFEC-2F89D32F49FF}"/>
              </a:ext>
            </a:extLst>
          </p:cNvPr>
          <p:cNvSpPr txBox="1"/>
          <p:nvPr/>
        </p:nvSpPr>
        <p:spPr>
          <a:xfrm>
            <a:off x="4536905" y="1792291"/>
            <a:ext cx="9836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9FC359-3E23-CE47-9BEA-23B31160710B}"/>
              </a:ext>
            </a:extLst>
          </p:cNvPr>
          <p:cNvSpPr txBox="1"/>
          <p:nvPr/>
        </p:nvSpPr>
        <p:spPr>
          <a:xfrm>
            <a:off x="2936705" y="1792291"/>
            <a:ext cx="9836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8E227CD-D771-C94B-9620-7AC84BC46C51}"/>
              </a:ext>
            </a:extLst>
          </p:cNvPr>
          <p:cNvSpPr txBox="1"/>
          <p:nvPr/>
        </p:nvSpPr>
        <p:spPr>
          <a:xfrm>
            <a:off x="1461195" y="1792291"/>
            <a:ext cx="9836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5213D56-4D4A-2348-BC73-799479714BE3}"/>
              </a:ext>
            </a:extLst>
          </p:cNvPr>
          <p:cNvSpPr txBox="1"/>
          <p:nvPr/>
        </p:nvSpPr>
        <p:spPr>
          <a:xfrm>
            <a:off x="643779" y="2276639"/>
            <a:ext cx="9836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Bđ</a:t>
            </a:r>
            <a:endParaRPr lang="en-US" sz="35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5F19758-6DC7-7D47-8C15-6916145697FC}"/>
              </a:ext>
            </a:extLst>
          </p:cNvPr>
          <p:cNvSpPr txBox="1"/>
          <p:nvPr/>
        </p:nvSpPr>
        <p:spPr>
          <a:xfrm>
            <a:off x="643779" y="2726914"/>
            <a:ext cx="9836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Pư</a:t>
            </a:r>
            <a:endParaRPr lang="en-US" sz="35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F68C3F5-F177-144B-9B71-968BEBD8C8F4}"/>
              </a:ext>
            </a:extLst>
          </p:cNvPr>
          <p:cNvSpPr txBox="1"/>
          <p:nvPr/>
        </p:nvSpPr>
        <p:spPr>
          <a:xfrm>
            <a:off x="27250" y="3135624"/>
            <a:ext cx="180108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3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pư</a:t>
            </a:r>
            <a:endParaRPr lang="en-US" sz="35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99AA0BA-FC91-BF45-8936-F19ECF428065}"/>
                  </a:ext>
                </a:extLst>
              </p:cNvPr>
              <p:cNvSpPr txBox="1"/>
              <p:nvPr/>
            </p:nvSpPr>
            <p:spPr>
              <a:xfrm>
                <a:off x="1170250" y="3623030"/>
                <a:ext cx="5943600" cy="10925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500" b="1" dirty="0">
                    <a:latin typeface="Arial" pitchFamily="34" charset="0"/>
                    <a:cs typeface="Arial" pitchFamily="34" charset="0"/>
                  </a:rPr>
                  <a:t>n</a:t>
                </a:r>
                <a:r>
                  <a:rPr lang="en-US" sz="3500" b="1" baseline="-25000" dirty="0" err="1">
                    <a:latin typeface="Arial" pitchFamily="34" charset="0"/>
                    <a:cs typeface="Arial" pitchFamily="34" charset="0"/>
                  </a:rPr>
                  <a:t>Al</a:t>
                </a:r>
                <a:r>
                  <a:rPr lang="en-US" sz="3500" b="1" dirty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5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500" b="1" i="0" smtClean="0">
                            <a:latin typeface="Cambria Math"/>
                            <a:cs typeface="Arial" pitchFamily="34" charset="0"/>
                          </a:rPr>
                          <m:t>𝐦</m:t>
                        </m:r>
                      </m:num>
                      <m:den>
                        <m:r>
                          <a:rPr lang="en-US" sz="4500" b="1" i="0" smtClean="0">
                            <a:latin typeface="Cambria Math"/>
                            <a:cs typeface="Arial" pitchFamily="34" charset="0"/>
                          </a:rPr>
                          <m:t>𝐌</m:t>
                        </m:r>
                      </m:den>
                    </m:f>
                  </m:oMath>
                </a14:m>
                <a:r>
                  <a:rPr lang="en-US" sz="3500" b="1" dirty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5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500" b="1" i="1" smtClean="0">
                            <a:latin typeface="Cambria Math"/>
                            <a:cs typeface="Arial" pitchFamily="34" charset="0"/>
                          </a:rPr>
                          <m:t>𝟏𝟎</m:t>
                        </m:r>
                        <m:r>
                          <a:rPr lang="en-US" sz="4500" b="1" i="1" smtClean="0">
                            <a:latin typeface="Cambria Math"/>
                            <a:cs typeface="Arial" pitchFamily="34" charset="0"/>
                          </a:rPr>
                          <m:t>,</m:t>
                        </m:r>
                        <m:r>
                          <a:rPr lang="en-US" sz="4500" b="1" i="1" smtClean="0">
                            <a:latin typeface="Cambria Math"/>
                            <a:cs typeface="Arial" pitchFamily="34" charset="0"/>
                          </a:rPr>
                          <m:t>𝟖</m:t>
                        </m:r>
                      </m:num>
                      <m:den>
                        <m:r>
                          <a:rPr lang="en-US" sz="4500" b="1" i="1" smtClean="0">
                            <a:latin typeface="Cambria Math"/>
                            <a:cs typeface="Arial" pitchFamily="34" charset="0"/>
                          </a:rPr>
                          <m:t>𝟐𝟕</m:t>
                        </m:r>
                      </m:den>
                    </m:f>
                  </m:oMath>
                </a14:m>
                <a:r>
                  <a:rPr lang="en-US" sz="3500" b="1" dirty="0">
                    <a:latin typeface="Arial" pitchFamily="34" charset="0"/>
                    <a:cs typeface="Arial" pitchFamily="34" charset="0"/>
                  </a:rPr>
                  <a:t> = 0,4 (</a:t>
                </a:r>
                <a:r>
                  <a:rPr lang="en-US" sz="3500" b="1" dirty="0" err="1">
                    <a:latin typeface="Arial" pitchFamily="34" charset="0"/>
                    <a:cs typeface="Arial" pitchFamily="34" charset="0"/>
                  </a:rPr>
                  <a:t>mol</a:t>
                </a:r>
                <a:r>
                  <a:rPr lang="en-US" sz="3500" b="1" dirty="0">
                    <a:latin typeface="Arial" pitchFamily="34" charset="0"/>
                    <a:cs typeface="Arial" pitchFamily="34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99AA0BA-FC91-BF45-8936-F19ECF4280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0250" y="3623030"/>
                <a:ext cx="5943600" cy="1092543"/>
              </a:xfrm>
              <a:prstGeom prst="rect">
                <a:avLst/>
              </a:prstGeom>
              <a:blipFill>
                <a:blip r:embed="rId3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2B53CB9-E757-2B40-BD20-A85A571FA01E}"/>
                  </a:ext>
                </a:extLst>
              </p:cNvPr>
              <p:cNvSpPr txBox="1"/>
              <p:nvPr/>
            </p:nvSpPr>
            <p:spPr>
              <a:xfrm>
                <a:off x="936107" y="4773544"/>
                <a:ext cx="6781799" cy="943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600" b="1" i="0" smtClean="0">
                            <a:latin typeface="Cambria Math"/>
                            <a:cs typeface="Arial" pitchFamily="34" charset="0"/>
                          </a:rPr>
                          <m:t>𝐧</m:t>
                        </m:r>
                      </m:e>
                      <m:sub>
                        <m:sSub>
                          <m:sSubPr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3600" b="1" i="0" smtClean="0">
                                <a:latin typeface="Cambria Math"/>
                                <a:cs typeface="Arial" pitchFamily="34" charset="0"/>
                              </a:rPr>
                              <m:t>𝐎</m:t>
                            </m:r>
                          </m:e>
                          <m:sub>
                            <m:r>
                              <a:rPr lang="en-US" sz="3600" b="1" i="0" smtClean="0">
                                <a:latin typeface="Cambria Math"/>
                                <a:cs typeface="Arial" pitchFamily="34" charset="0"/>
                              </a:rPr>
                              <m:t>𝟐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3600" b="1" dirty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3600" b="1" i="0" smtClean="0">
                            <a:latin typeface="Cambria Math"/>
                            <a:cs typeface="Arial" pitchFamily="34" charset="0"/>
                          </a:rPr>
                          <m:t>𝐕</m:t>
                        </m:r>
                      </m:num>
                      <m:den>
                        <m:r>
                          <a:rPr lang="en-US" sz="3600" b="1" i="0" smtClean="0">
                            <a:latin typeface="Cambria Math"/>
                            <a:cs typeface="Arial" pitchFamily="34" charset="0"/>
                          </a:rPr>
                          <m:t>𝟐</m:t>
                        </m:r>
                        <m:r>
                          <a:rPr lang="en-US" sz="3600" b="1" i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𝟒</m:t>
                        </m:r>
                        <m:r>
                          <a:rPr lang="en-US" sz="3600" b="1" i="0" smtClean="0">
                            <a:latin typeface="Cambria Math"/>
                            <a:cs typeface="Arial" pitchFamily="34" charset="0"/>
                          </a:rPr>
                          <m:t>,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𝟕𝟗</m:t>
                        </m:r>
                      </m:den>
                    </m:f>
                  </m:oMath>
                </a14:m>
                <a:r>
                  <a:rPr lang="en-US" sz="3600" b="1" dirty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/>
                            <a:cs typeface="Arial" pitchFamily="34" charset="0"/>
                          </a:rPr>
                          <m:t>𝟏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𝟐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,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𝟑𝟗𝟓</m:t>
                        </m:r>
                      </m:num>
                      <m:den>
                        <m:r>
                          <a:rPr lang="en-US" sz="3600" b="1" i="1" smtClean="0">
                            <a:latin typeface="Cambria Math"/>
                            <a:cs typeface="Arial" pitchFamily="34" charset="0"/>
                          </a:rPr>
                          <m:t>𝟐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𝟒</m:t>
                        </m:r>
                        <m:r>
                          <a:rPr lang="en-US" sz="3600" b="1" i="1" smtClean="0">
                            <a:latin typeface="Cambria Math"/>
                            <a:cs typeface="Arial" pitchFamily="34" charset="0"/>
                          </a:rPr>
                          <m:t>,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𝟕𝟗</m:t>
                        </m:r>
                      </m:den>
                    </m:f>
                  </m:oMath>
                </a14:m>
                <a:r>
                  <a:rPr lang="en-US" sz="3600" b="1" dirty="0">
                    <a:latin typeface="Arial" pitchFamily="34" charset="0"/>
                    <a:cs typeface="Arial" pitchFamily="34" charset="0"/>
                  </a:rPr>
                  <a:t> = 0,5 (</a:t>
                </a:r>
                <a:r>
                  <a:rPr lang="en-US" sz="3600" b="1" dirty="0" err="1">
                    <a:latin typeface="Arial" pitchFamily="34" charset="0"/>
                    <a:cs typeface="Arial" pitchFamily="34" charset="0"/>
                  </a:rPr>
                  <a:t>mol</a:t>
                </a:r>
                <a:r>
                  <a:rPr lang="en-US" sz="3600" b="1" dirty="0">
                    <a:latin typeface="Arial" pitchFamily="34" charset="0"/>
                    <a:cs typeface="Arial" pitchFamily="34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2B53CB9-E757-2B40-BD20-A85A571FA0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107" y="4773544"/>
                <a:ext cx="6781799" cy="943656"/>
              </a:xfrm>
              <a:prstGeom prst="rect">
                <a:avLst/>
              </a:prstGeom>
              <a:blipFill>
                <a:blip r:embed="rId4"/>
                <a:stretch>
                  <a:fillRect b="-51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>
            <a:extLst>
              <a:ext uri="{FF2B5EF4-FFF2-40B4-BE49-F238E27FC236}">
                <a16:creationId xmlns:a16="http://schemas.microsoft.com/office/drawing/2014/main" id="{610B5DB7-FACE-8D49-A826-245A9E2665C1}"/>
              </a:ext>
            </a:extLst>
          </p:cNvPr>
          <p:cNvGrpSpPr/>
          <p:nvPr/>
        </p:nvGrpSpPr>
        <p:grpSpPr>
          <a:xfrm>
            <a:off x="6076633" y="2277201"/>
            <a:ext cx="1371600" cy="1503220"/>
            <a:chOff x="1676400" y="2348345"/>
            <a:chExt cx="1371600" cy="1503220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71A23FD-ACF4-D047-B989-07FC9015D4C5}"/>
                </a:ext>
              </a:extLst>
            </p:cNvPr>
            <p:cNvSpPr txBox="1"/>
            <p:nvPr/>
          </p:nvSpPr>
          <p:spPr>
            <a:xfrm>
              <a:off x="1676400" y="2784203"/>
              <a:ext cx="1371600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5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(</a:t>
              </a:r>
              <a:r>
                <a:rPr lang="en-US" sz="3500" b="1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mol</a:t>
              </a:r>
              <a:r>
                <a:rPr lang="en-US" sz="35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)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08F03BE-0939-D646-B1B2-B8763AAC5BB5}"/>
                </a:ext>
              </a:extLst>
            </p:cNvPr>
            <p:cNvSpPr txBox="1"/>
            <p:nvPr/>
          </p:nvSpPr>
          <p:spPr>
            <a:xfrm>
              <a:off x="1676400" y="2348345"/>
              <a:ext cx="1371600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5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(</a:t>
              </a:r>
              <a:r>
                <a:rPr lang="en-US" sz="3500" b="1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mol</a:t>
              </a:r>
              <a:r>
                <a:rPr lang="en-US" sz="35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)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E965494-3BC0-E54C-9E7B-4625A8EAB8F2}"/>
                </a:ext>
              </a:extLst>
            </p:cNvPr>
            <p:cNvSpPr txBox="1"/>
            <p:nvPr/>
          </p:nvSpPr>
          <p:spPr>
            <a:xfrm>
              <a:off x="1676400" y="3220623"/>
              <a:ext cx="1371600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5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(</a:t>
              </a:r>
              <a:r>
                <a:rPr lang="en-US" sz="3500" b="1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mol</a:t>
              </a:r>
              <a:r>
                <a:rPr lang="en-US" sz="35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)</a:t>
              </a: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D198CE48-F248-4946-99EF-EB791FD5D25C}"/>
              </a:ext>
            </a:extLst>
          </p:cNvPr>
          <p:cNvSpPr txBox="1"/>
          <p:nvPr/>
        </p:nvSpPr>
        <p:spPr>
          <a:xfrm>
            <a:off x="1752144" y="2277201"/>
            <a:ext cx="9836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0,4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788358B-4326-1342-84C6-24853A2344FB}"/>
              </a:ext>
            </a:extLst>
          </p:cNvPr>
          <p:cNvSpPr txBox="1"/>
          <p:nvPr/>
        </p:nvSpPr>
        <p:spPr>
          <a:xfrm>
            <a:off x="2964414" y="2277201"/>
            <a:ext cx="15170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0,5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5E8261A-116C-8347-B004-C63328002396}"/>
              </a:ext>
            </a:extLst>
          </p:cNvPr>
          <p:cNvSpPr txBox="1"/>
          <p:nvPr/>
        </p:nvSpPr>
        <p:spPr>
          <a:xfrm>
            <a:off x="4897124" y="2277201"/>
            <a:ext cx="15170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56A6BDD-EFA9-4649-B93B-E06EC7B6C53C}"/>
              </a:ext>
            </a:extLst>
          </p:cNvPr>
          <p:cNvSpPr txBox="1"/>
          <p:nvPr/>
        </p:nvSpPr>
        <p:spPr>
          <a:xfrm>
            <a:off x="1738289" y="2720546"/>
            <a:ext cx="9836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0,4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54A50B2-7B39-B34B-8419-FF089B71260D}"/>
              </a:ext>
            </a:extLst>
          </p:cNvPr>
          <p:cNvSpPr txBox="1"/>
          <p:nvPr/>
        </p:nvSpPr>
        <p:spPr>
          <a:xfrm>
            <a:off x="2673469" y="2726914"/>
            <a:ext cx="15170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→ 0,3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610A25C-4325-BC40-A6CA-70748366B527}"/>
              </a:ext>
            </a:extLst>
          </p:cNvPr>
          <p:cNvSpPr txBox="1"/>
          <p:nvPr/>
        </p:nvSpPr>
        <p:spPr>
          <a:xfrm>
            <a:off x="4606179" y="2726914"/>
            <a:ext cx="15170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→ 0,2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A86A80E-A772-0042-9109-855F35421AAE}"/>
              </a:ext>
            </a:extLst>
          </p:cNvPr>
          <p:cNvSpPr txBox="1"/>
          <p:nvPr/>
        </p:nvSpPr>
        <p:spPr>
          <a:xfrm>
            <a:off x="1724434" y="3156404"/>
            <a:ext cx="9836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E8253FF-4A85-1C45-BE4D-2290CE2C75A8}"/>
              </a:ext>
            </a:extLst>
          </p:cNvPr>
          <p:cNvSpPr txBox="1"/>
          <p:nvPr/>
        </p:nvSpPr>
        <p:spPr>
          <a:xfrm>
            <a:off x="3220724" y="3135624"/>
            <a:ext cx="9836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0,2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2E3C13B-0E91-034F-91A1-9E53F37A8830}"/>
              </a:ext>
            </a:extLst>
          </p:cNvPr>
          <p:cNvSpPr txBox="1"/>
          <p:nvPr/>
        </p:nvSpPr>
        <p:spPr>
          <a:xfrm>
            <a:off x="5174215" y="3119704"/>
            <a:ext cx="9836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0,2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1D7CC46-22B7-0B47-B846-9AE44AE0F9AF}"/>
                  </a:ext>
                </a:extLst>
              </p:cNvPr>
              <p:cNvSpPr txBox="1"/>
              <p:nvPr/>
            </p:nvSpPr>
            <p:spPr>
              <a:xfrm>
                <a:off x="7442911" y="4851471"/>
                <a:ext cx="7924800" cy="18405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4000" b="1" i="0" smtClean="0">
                            <a:latin typeface="Cambria Math"/>
                            <a:cs typeface="Arial" pitchFamily="34" charset="0"/>
                          </a:rPr>
                          <m:t>𝐦</m:t>
                        </m:r>
                      </m:e>
                      <m:sub>
                        <m:sSub>
                          <m:sSub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4000" b="1" i="0" smtClean="0">
                                <a:latin typeface="Cambria Math"/>
                                <a:cs typeface="Arial" pitchFamily="34" charset="0"/>
                              </a:rPr>
                              <m:t>𝐀𝐥</m:t>
                            </m:r>
                          </m:e>
                          <m:sub>
                            <m:r>
                              <a:rPr lang="en-US" sz="4000" b="1" i="0" smtClean="0">
                                <a:latin typeface="Cambria Math"/>
                                <a:cs typeface="Arial" pitchFamily="34" charset="0"/>
                              </a:rPr>
                              <m:t>𝟐</m:t>
                            </m:r>
                          </m:sub>
                        </m:sSub>
                        <m:sSub>
                          <m:sSub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4000" b="1" i="0" smtClean="0">
                                <a:latin typeface="Cambria Math"/>
                                <a:cs typeface="Arial" pitchFamily="34" charset="0"/>
                              </a:rPr>
                              <m:t>𝐎</m:t>
                            </m:r>
                          </m:e>
                          <m:sub>
                            <m:r>
                              <a:rPr lang="en-US" sz="4000" b="1" i="0" smtClean="0">
                                <a:latin typeface="Cambria Math"/>
                                <a:cs typeface="Arial" pitchFamily="34" charset="0"/>
                              </a:rPr>
                              <m:t>𝟑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3500" b="1" dirty="0">
                    <a:latin typeface="Arial" pitchFamily="34" charset="0"/>
                    <a:cs typeface="Arial" pitchFamily="34" charset="0"/>
                  </a:rPr>
                  <a:t> = </a:t>
                </a:r>
                <a:r>
                  <a:rPr lang="en-US" sz="3500" b="1" dirty="0" err="1">
                    <a:latin typeface="Arial" pitchFamily="34" charset="0"/>
                    <a:cs typeface="Arial" pitchFamily="34" charset="0"/>
                  </a:rPr>
                  <a:t>n.M</a:t>
                </a:r>
                <a:r>
                  <a:rPr lang="en-US" sz="3500" b="1" dirty="0"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pPr algn="just"/>
                <a:r>
                  <a:rPr lang="en-US" sz="3500" b="1" dirty="0">
                    <a:latin typeface="Arial" pitchFamily="34" charset="0"/>
                    <a:cs typeface="Arial" pitchFamily="34" charset="0"/>
                  </a:rPr>
                  <a:t>	      = 0,2 . 102 </a:t>
                </a:r>
              </a:p>
              <a:p>
                <a:pPr algn="just"/>
                <a:r>
                  <a:rPr lang="en-US" sz="3500" b="1" dirty="0">
                    <a:latin typeface="Arial" pitchFamily="34" charset="0"/>
                    <a:cs typeface="Arial" pitchFamily="34" charset="0"/>
                  </a:rPr>
                  <a:t>	      = 20,4 (g)</a:t>
                </a: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1D7CC46-22B7-0B47-B846-9AE44AE0F9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2911" y="4851471"/>
                <a:ext cx="7924800" cy="1840504"/>
              </a:xfrm>
              <a:prstGeom prst="rect">
                <a:avLst/>
              </a:prstGeom>
              <a:blipFill>
                <a:blip r:embed="rId5"/>
                <a:stretch>
                  <a:fillRect t="-2649" b="-109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446337-AE4F-4F2A-9CF1-88580EF41530}"/>
              </a:ext>
            </a:extLst>
          </p:cNvPr>
          <p:cNvCxnSpPr>
            <a:cxnSpLocks/>
          </p:cNvCxnSpPr>
          <p:nvPr/>
        </p:nvCxnSpPr>
        <p:spPr>
          <a:xfrm>
            <a:off x="7418371" y="1792291"/>
            <a:ext cx="34714" cy="503800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0DFE3582-E213-4B03-864C-92B76CFF8B40}"/>
              </a:ext>
            </a:extLst>
          </p:cNvPr>
          <p:cNvSpPr txBox="1"/>
          <p:nvPr/>
        </p:nvSpPr>
        <p:spPr>
          <a:xfrm>
            <a:off x="7459072" y="1689085"/>
            <a:ext cx="219053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Tỉ</a:t>
            </a:r>
            <a:r>
              <a:rPr lang="en-US" sz="3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lệ</a:t>
            </a:r>
            <a:r>
              <a:rPr lang="en-US" sz="3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mol: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7EAF541-FABC-4E89-9B29-9C856F375A2F}"/>
              </a:ext>
            </a:extLst>
          </p:cNvPr>
          <p:cNvSpPr txBox="1"/>
          <p:nvPr/>
        </p:nvSpPr>
        <p:spPr>
          <a:xfrm>
            <a:off x="7652709" y="2490732"/>
            <a:ext cx="82969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Al: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570537F-BA8A-411A-B275-B59395597263}"/>
              </a:ext>
            </a:extLst>
          </p:cNvPr>
          <p:cNvSpPr txBox="1"/>
          <p:nvPr/>
        </p:nvSpPr>
        <p:spPr>
          <a:xfrm>
            <a:off x="9917548" y="2494292"/>
            <a:ext cx="84651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3500" b="1" baseline="-25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FD82C2BB-1B42-45EC-B4BE-97E652BA479F}"/>
                  </a:ext>
                </a:extLst>
              </p:cNvPr>
              <p:cNvSpPr txBox="1"/>
              <p:nvPr/>
            </p:nvSpPr>
            <p:spPr>
              <a:xfrm>
                <a:off x="8292046" y="2223235"/>
                <a:ext cx="1180061" cy="11013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500" b="1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500" b="1" i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𝟎</m:t>
                          </m:r>
                          <m:r>
                            <a:rPr lang="en-US" sz="3500" b="1" i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,</m:t>
                          </m:r>
                          <m:r>
                            <a:rPr lang="en-US" sz="3500" b="1" i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𝟒</m:t>
                          </m:r>
                        </m:num>
                        <m:den>
                          <m:r>
                            <a:rPr lang="en-US" sz="3500" b="1" i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US" sz="35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FD82C2BB-1B42-45EC-B4BE-97E652BA47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2046" y="2223235"/>
                <a:ext cx="1180061" cy="110132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3AFCCEF0-504B-4B00-A0A0-8001424AA10A}"/>
                  </a:ext>
                </a:extLst>
              </p:cNvPr>
              <p:cNvSpPr txBox="1"/>
              <p:nvPr/>
            </p:nvSpPr>
            <p:spPr>
              <a:xfrm>
                <a:off x="10542490" y="2243252"/>
                <a:ext cx="1180061" cy="1115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500" b="1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500" b="1" i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𝟎</m:t>
                          </m:r>
                          <m:r>
                            <a:rPr lang="en-US" sz="3500" b="1" i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,</m:t>
                          </m:r>
                          <m:r>
                            <a:rPr lang="en-US" sz="3500" b="1" i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𝟓</m:t>
                          </m:r>
                        </m:num>
                        <m:den>
                          <m:r>
                            <a:rPr lang="en-US" sz="3500" b="1" i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US" sz="35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3AFCCEF0-504B-4B00-A0A0-8001424AA1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42490" y="2243252"/>
                <a:ext cx="1180061" cy="11151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>
            <a:extLst>
              <a:ext uri="{FF2B5EF4-FFF2-40B4-BE49-F238E27FC236}">
                <a16:creationId xmlns:a16="http://schemas.microsoft.com/office/drawing/2014/main" id="{065F6D1F-E28F-4708-8676-A3EA58F26679}"/>
              </a:ext>
            </a:extLst>
          </p:cNvPr>
          <p:cNvSpPr txBox="1"/>
          <p:nvPr/>
        </p:nvSpPr>
        <p:spPr>
          <a:xfrm>
            <a:off x="8004942" y="3282456"/>
            <a:ext cx="128966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latin typeface="Arial" pitchFamily="34" charset="0"/>
                <a:cs typeface="Arial" pitchFamily="34" charset="0"/>
              </a:rPr>
              <a:t>= 0,1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F955532-13C4-4EC5-ADBB-DD51FC660DAF}"/>
              </a:ext>
            </a:extLst>
          </p:cNvPr>
          <p:cNvSpPr txBox="1"/>
          <p:nvPr/>
        </p:nvSpPr>
        <p:spPr>
          <a:xfrm>
            <a:off x="10345782" y="3282456"/>
            <a:ext cx="148763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latin typeface="Arial" pitchFamily="34" charset="0"/>
                <a:cs typeface="Arial" pitchFamily="34" charset="0"/>
                <a:sym typeface="Symbol" panose="05050102010706020507" pitchFamily="18" charset="2"/>
              </a:rPr>
              <a:t>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0,17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D6B8A48-47DE-4D8B-91F8-71B4AB85494E}"/>
              </a:ext>
            </a:extLst>
          </p:cNvPr>
          <p:cNvSpPr txBox="1"/>
          <p:nvPr/>
        </p:nvSpPr>
        <p:spPr>
          <a:xfrm>
            <a:off x="9180264" y="2477443"/>
            <a:ext cx="8465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Arial" pitchFamily="34" charset="0"/>
                <a:cs typeface="Arial" pitchFamily="34" charset="0"/>
                <a:sym typeface="Symbol" panose="05050102010706020507" pitchFamily="18" charset="2"/>
              </a:rPr>
              <a:t>&lt;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02A8130-8F6F-41DD-9C8B-6CB82E2791D2}"/>
              </a:ext>
            </a:extLst>
          </p:cNvPr>
          <p:cNvSpPr txBox="1"/>
          <p:nvPr/>
        </p:nvSpPr>
        <p:spPr>
          <a:xfrm>
            <a:off x="7459073" y="3847054"/>
            <a:ext cx="457335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500" b="1" dirty="0">
                <a:latin typeface="Arial" pitchFamily="34" charset="0"/>
                <a:cs typeface="Arial" pitchFamily="34" charset="0"/>
                <a:sym typeface="Symbol" panose="05050102010706020507" pitchFamily="18" charset="2"/>
              </a:rPr>
              <a:t> O</a:t>
            </a:r>
            <a:r>
              <a:rPr lang="en-US" sz="3500" b="1" baseline="-25000" dirty="0">
                <a:latin typeface="Arial" pitchFamily="34" charset="0"/>
                <a:cs typeface="Arial" pitchFamily="34" charset="0"/>
                <a:sym typeface="Symbol" panose="05050102010706020507" pitchFamily="18" charset="2"/>
              </a:rPr>
              <a:t>2</a:t>
            </a:r>
            <a:r>
              <a:rPr lang="en-US" sz="3500" b="1" dirty="0">
                <a:latin typeface="Arial" pitchFamily="34" charset="0"/>
                <a:cs typeface="Arial" pitchFamily="34" charset="0"/>
                <a:sym typeface="Symbol" panose="05050102010706020507" pitchFamily="18" charset="2"/>
              </a:rPr>
              <a:t> </a:t>
            </a:r>
            <a:r>
              <a:rPr lang="en-US" sz="3500" b="1" dirty="0" err="1">
                <a:latin typeface="Arial" pitchFamily="34" charset="0"/>
                <a:cs typeface="Arial" pitchFamily="34" charset="0"/>
                <a:sym typeface="Symbol" panose="05050102010706020507" pitchFamily="18" charset="2"/>
              </a:rPr>
              <a:t>dư</a:t>
            </a:r>
            <a:r>
              <a:rPr lang="en-US" sz="3500" b="1" dirty="0">
                <a:latin typeface="Arial" pitchFamily="34" charset="0"/>
                <a:cs typeface="Arial" pitchFamily="34" charset="0"/>
                <a:sym typeface="Symbol" panose="05050102010706020507" pitchFamily="18" charset="2"/>
              </a:rPr>
              <a:t>, Al </a:t>
            </a:r>
            <a:r>
              <a:rPr lang="en-US" sz="3500" b="1" dirty="0" err="1">
                <a:latin typeface="Arial" pitchFamily="34" charset="0"/>
                <a:cs typeface="Arial" pitchFamily="34" charset="0"/>
                <a:sym typeface="Symbol" panose="05050102010706020507" pitchFamily="18" charset="2"/>
              </a:rPr>
              <a:t>hết</a:t>
            </a:r>
            <a:r>
              <a:rPr lang="en-US" sz="3500" b="1" dirty="0">
                <a:latin typeface="Arial" pitchFamily="34" charset="0"/>
                <a:cs typeface="Arial" pitchFamily="34" charset="0"/>
                <a:sym typeface="Symbol" panose="05050102010706020507" pitchFamily="18" charset="2"/>
              </a:rPr>
              <a:t>, </a:t>
            </a:r>
            <a:r>
              <a:rPr lang="en-US" sz="3500" b="1" dirty="0" err="1">
                <a:latin typeface="Arial" pitchFamily="34" charset="0"/>
                <a:cs typeface="Arial" pitchFamily="34" charset="0"/>
                <a:sym typeface="Symbol" panose="05050102010706020507" pitchFamily="18" charset="2"/>
              </a:rPr>
              <a:t>tính</a:t>
            </a:r>
            <a:r>
              <a:rPr lang="en-US" sz="3500" b="1" dirty="0">
                <a:latin typeface="Arial" pitchFamily="34" charset="0"/>
                <a:cs typeface="Arial" pitchFamily="34" charset="0"/>
                <a:sym typeface="Symbol" panose="05050102010706020507" pitchFamily="18" charset="2"/>
              </a:rPr>
              <a:t> </a:t>
            </a:r>
            <a:r>
              <a:rPr lang="en-US" sz="3500" b="1" dirty="0" err="1">
                <a:latin typeface="Arial" pitchFamily="34" charset="0"/>
                <a:cs typeface="Arial" pitchFamily="34" charset="0"/>
                <a:sym typeface="Symbol" panose="05050102010706020507" pitchFamily="18" charset="2"/>
              </a:rPr>
              <a:t>theo</a:t>
            </a:r>
            <a:r>
              <a:rPr lang="en-US" sz="3500" b="1" dirty="0">
                <a:latin typeface="Arial" pitchFamily="34" charset="0"/>
                <a:cs typeface="Arial" pitchFamily="34" charset="0"/>
                <a:sym typeface="Symbol" panose="05050102010706020507" pitchFamily="18" charset="2"/>
              </a:rPr>
              <a:t> </a:t>
            </a:r>
            <a:r>
              <a:rPr lang="en-US" sz="3500" b="1" dirty="0" err="1">
                <a:latin typeface="Arial" pitchFamily="34" charset="0"/>
                <a:cs typeface="Arial" pitchFamily="34" charset="0"/>
                <a:sym typeface="Symbol" panose="05050102010706020507" pitchFamily="18" charset="2"/>
              </a:rPr>
              <a:t>số</a:t>
            </a:r>
            <a:r>
              <a:rPr lang="en-US" sz="3500" b="1" dirty="0">
                <a:latin typeface="Arial" pitchFamily="34" charset="0"/>
                <a:cs typeface="Arial" pitchFamily="34" charset="0"/>
                <a:sym typeface="Symbol" panose="05050102010706020507" pitchFamily="18" charset="2"/>
              </a:rPr>
              <a:t> mol Al.</a:t>
            </a:r>
            <a:endParaRPr lang="en-US" sz="35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8D57B6FB-0916-4E93-8E89-8C6E930C8BD3}"/>
              </a:ext>
            </a:extLst>
          </p:cNvPr>
          <p:cNvGrpSpPr/>
          <p:nvPr/>
        </p:nvGrpSpPr>
        <p:grpSpPr>
          <a:xfrm>
            <a:off x="187884" y="991828"/>
            <a:ext cx="2111686" cy="889619"/>
            <a:chOff x="112956" y="1592129"/>
            <a:chExt cx="2111686" cy="889619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F794F7E8-4484-4DE7-A3D3-5DDED15DE268}"/>
                </a:ext>
              </a:extLst>
            </p:cNvPr>
            <p:cNvSpPr/>
            <p:nvPr/>
          </p:nvSpPr>
          <p:spPr>
            <a:xfrm>
              <a:off x="112956" y="1592129"/>
              <a:ext cx="1974028" cy="520315"/>
            </a:xfrm>
            <a:prstGeom prst="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Bước</a:t>
              </a:r>
              <a:r>
                <a:rPr lang="en-US" sz="35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1:</a:t>
              </a:r>
            </a:p>
          </p:txBody>
        </p: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EEBB7A69-4556-4ACE-8765-68C7F91C3BC9}"/>
                </a:ext>
              </a:extLst>
            </p:cNvPr>
            <p:cNvCxnSpPr>
              <a:cxnSpLocks/>
            </p:cNvCxnSpPr>
            <p:nvPr/>
          </p:nvCxnSpPr>
          <p:spPr>
            <a:xfrm>
              <a:off x="2081668" y="2085863"/>
              <a:ext cx="142974" cy="395885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B4F67DF8-F703-4424-BDB4-3376E8573437}"/>
              </a:ext>
            </a:extLst>
          </p:cNvPr>
          <p:cNvGrpSpPr/>
          <p:nvPr/>
        </p:nvGrpSpPr>
        <p:grpSpPr>
          <a:xfrm>
            <a:off x="221700" y="3809842"/>
            <a:ext cx="1974028" cy="2565618"/>
            <a:chOff x="221700" y="3809842"/>
            <a:chExt cx="1974028" cy="2565618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FDF290E3-63F4-4192-A42F-7C6C9EBACEF3}"/>
                </a:ext>
              </a:extLst>
            </p:cNvPr>
            <p:cNvSpPr/>
            <p:nvPr/>
          </p:nvSpPr>
          <p:spPr>
            <a:xfrm>
              <a:off x="221700" y="5855145"/>
              <a:ext cx="1974028" cy="520315"/>
            </a:xfrm>
            <a:prstGeom prst="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Bước</a:t>
              </a:r>
              <a:r>
                <a:rPr lang="en-US" sz="35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2:</a:t>
              </a:r>
            </a:p>
          </p:txBody>
        </p:sp>
        <p:sp>
          <p:nvSpPr>
            <p:cNvPr id="6" name="Left Brace 5">
              <a:extLst>
                <a:ext uri="{FF2B5EF4-FFF2-40B4-BE49-F238E27FC236}">
                  <a16:creationId xmlns:a16="http://schemas.microsoft.com/office/drawing/2014/main" id="{D890432A-95BD-4961-B75C-A57ED50850A8}"/>
                </a:ext>
              </a:extLst>
            </p:cNvPr>
            <p:cNvSpPr/>
            <p:nvPr/>
          </p:nvSpPr>
          <p:spPr>
            <a:xfrm>
              <a:off x="874268" y="3809842"/>
              <a:ext cx="430662" cy="1983837"/>
            </a:xfrm>
            <a:prstGeom prst="leftBrac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F02F0FE1-5949-4A58-8EEE-B98EB2BCD21C}"/>
              </a:ext>
            </a:extLst>
          </p:cNvPr>
          <p:cNvGrpSpPr/>
          <p:nvPr/>
        </p:nvGrpSpPr>
        <p:grpSpPr>
          <a:xfrm>
            <a:off x="9053621" y="905817"/>
            <a:ext cx="2400895" cy="939828"/>
            <a:chOff x="-313911" y="1592129"/>
            <a:chExt cx="2400895" cy="939828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2F21AE22-67E1-47EA-A0E4-BE4CF6E71C3D}"/>
                </a:ext>
              </a:extLst>
            </p:cNvPr>
            <p:cNvSpPr/>
            <p:nvPr/>
          </p:nvSpPr>
          <p:spPr>
            <a:xfrm>
              <a:off x="112956" y="1592129"/>
              <a:ext cx="1974028" cy="520315"/>
            </a:xfrm>
            <a:prstGeom prst="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Bước</a:t>
              </a:r>
              <a:r>
                <a:rPr lang="en-US" sz="35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3:</a:t>
              </a:r>
            </a:p>
          </p:txBody>
        </p: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D3A240A6-7EAF-42EB-A60E-373DC18EE35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313911" y="2115009"/>
              <a:ext cx="419046" cy="41694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89202A4E-7982-4B19-8A6E-08A083C4FA94}"/>
              </a:ext>
            </a:extLst>
          </p:cNvPr>
          <p:cNvGrpSpPr/>
          <p:nvPr/>
        </p:nvGrpSpPr>
        <p:grpSpPr>
          <a:xfrm>
            <a:off x="6081823" y="1217706"/>
            <a:ext cx="2648977" cy="1419171"/>
            <a:chOff x="-561993" y="1592129"/>
            <a:chExt cx="2648977" cy="1419171"/>
          </a:xfrm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F4739C9B-AAEC-4DDD-9410-FA9E9D03B181}"/>
                </a:ext>
              </a:extLst>
            </p:cNvPr>
            <p:cNvSpPr/>
            <p:nvPr/>
          </p:nvSpPr>
          <p:spPr>
            <a:xfrm>
              <a:off x="112956" y="1592129"/>
              <a:ext cx="1974028" cy="520315"/>
            </a:xfrm>
            <a:prstGeom prst="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Bước</a:t>
              </a:r>
              <a:r>
                <a:rPr lang="en-US" sz="35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4:</a:t>
              </a:r>
            </a:p>
          </p:txBody>
        </p: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395777C5-9825-497F-BA08-3F3DB81DD3F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561993" y="2120331"/>
              <a:ext cx="677759" cy="890969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599BF19F-7BE9-4DBF-A6D3-8C5E6DD765AC}"/>
              </a:ext>
            </a:extLst>
          </p:cNvPr>
          <p:cNvGrpSpPr/>
          <p:nvPr/>
        </p:nvGrpSpPr>
        <p:grpSpPr>
          <a:xfrm>
            <a:off x="6825880" y="5566143"/>
            <a:ext cx="1974028" cy="988441"/>
            <a:chOff x="112956" y="1124003"/>
            <a:chExt cx="1974028" cy="988441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F737389B-FA07-4CF8-B556-6115AC7971DE}"/>
                </a:ext>
              </a:extLst>
            </p:cNvPr>
            <p:cNvSpPr/>
            <p:nvPr/>
          </p:nvSpPr>
          <p:spPr>
            <a:xfrm>
              <a:off x="112956" y="1592129"/>
              <a:ext cx="1974028" cy="520315"/>
            </a:xfrm>
            <a:prstGeom prst="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Bước</a:t>
              </a:r>
              <a:r>
                <a:rPr lang="en-US" sz="3500" b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5:</a:t>
              </a:r>
              <a:endParaRPr lang="en-US" sz="3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FF7C2F8A-5F30-467D-BBEE-87FB644B0C4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20547" y="1124003"/>
              <a:ext cx="0" cy="44874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28920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0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9E8607A-FF61-E044-8CAE-78B4F542F04E}"/>
              </a:ext>
            </a:extLst>
          </p:cNvPr>
          <p:cNvSpPr txBox="1"/>
          <p:nvPr/>
        </p:nvSpPr>
        <p:spPr>
          <a:xfrm>
            <a:off x="1851085" y="2021175"/>
            <a:ext cx="845820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HƯỚNG DẪN VỀ NHÀ</a:t>
            </a:r>
          </a:p>
          <a:p>
            <a:pPr algn="just"/>
            <a:r>
              <a:rPr lang="en-US" sz="4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4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Xem</a:t>
            </a:r>
            <a:r>
              <a:rPr lang="en-US" sz="4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4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4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kiến</a:t>
            </a:r>
            <a:r>
              <a:rPr lang="en-US" sz="4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thức</a:t>
            </a:r>
            <a:r>
              <a:rPr lang="en-US" sz="4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4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ôn</a:t>
            </a:r>
            <a:r>
              <a:rPr lang="en-US" sz="4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4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4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Xem</a:t>
            </a:r>
            <a:r>
              <a:rPr lang="en-US" sz="4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trước</a:t>
            </a:r>
            <a:r>
              <a:rPr lang="en-US" sz="4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4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1 SGK </a:t>
            </a:r>
            <a:r>
              <a:rPr lang="en-US" sz="4500" b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Hoá 9.</a:t>
            </a:r>
            <a:endParaRPr lang="en-US" sz="45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759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ECCBD416-80AD-4ADE-9AD4-A3DF20DAF613}"/>
              </a:ext>
            </a:extLst>
          </p:cNvPr>
          <p:cNvGraphicFramePr>
            <a:graphicFrameLocks noGrp="1"/>
          </p:cNvGraphicFramePr>
          <p:nvPr/>
        </p:nvGraphicFramePr>
        <p:xfrm>
          <a:off x="2183802" y="138050"/>
          <a:ext cx="7896915" cy="6614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32305">
                  <a:extLst>
                    <a:ext uri="{9D8B030D-6E8A-4147-A177-3AD203B41FA5}">
                      <a16:colId xmlns:a16="http://schemas.microsoft.com/office/drawing/2014/main" val="61874073"/>
                    </a:ext>
                  </a:extLst>
                </a:gridCol>
                <a:gridCol w="2632305">
                  <a:extLst>
                    <a:ext uri="{9D8B030D-6E8A-4147-A177-3AD203B41FA5}">
                      <a16:colId xmlns:a16="http://schemas.microsoft.com/office/drawing/2014/main" val="2250602278"/>
                    </a:ext>
                  </a:extLst>
                </a:gridCol>
                <a:gridCol w="2632305">
                  <a:extLst>
                    <a:ext uri="{9D8B030D-6E8A-4147-A177-3AD203B41FA5}">
                      <a16:colId xmlns:a16="http://schemas.microsoft.com/office/drawing/2014/main" val="21301469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</a:t>
                      </a:r>
                      <a:r>
                        <a:rPr lang="en-US" sz="2500" b="1" baseline="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baseline="0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hiệu</a:t>
                      </a:r>
                      <a:r>
                        <a:rPr lang="en-US" sz="2500" b="1" baseline="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baseline="0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hóa</a:t>
                      </a:r>
                      <a:r>
                        <a:rPr lang="en-US" sz="2500" b="1" baseline="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baseline="0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học</a:t>
                      </a:r>
                      <a:endParaRPr lang="en-US" sz="25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</a:t>
                      </a:r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cũ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</a:t>
                      </a:r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IUPAC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917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Hiđro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Hydrogen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0213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505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Liti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Lithium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2102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Beryllium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091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882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Cacbon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Carbon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247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Nitơ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Nitrogen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856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Oxi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Oxygen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0162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Fluorine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464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1755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Natri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Sodium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9838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Magie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Magnesium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0395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Nhôm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Aluminium</a:t>
                      </a:r>
                      <a:endParaRPr lang="en-US" sz="25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126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92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ECCBD416-80AD-4ADE-9AD4-A3DF20DAF613}"/>
              </a:ext>
            </a:extLst>
          </p:cNvPr>
          <p:cNvGraphicFramePr>
            <a:graphicFrameLocks noGrp="1"/>
          </p:cNvGraphicFramePr>
          <p:nvPr/>
        </p:nvGraphicFramePr>
        <p:xfrm>
          <a:off x="2140771" y="132675"/>
          <a:ext cx="7923744" cy="6614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41248">
                  <a:extLst>
                    <a:ext uri="{9D8B030D-6E8A-4147-A177-3AD203B41FA5}">
                      <a16:colId xmlns:a16="http://schemas.microsoft.com/office/drawing/2014/main" val="61874073"/>
                    </a:ext>
                  </a:extLst>
                </a:gridCol>
                <a:gridCol w="2641248">
                  <a:extLst>
                    <a:ext uri="{9D8B030D-6E8A-4147-A177-3AD203B41FA5}">
                      <a16:colId xmlns:a16="http://schemas.microsoft.com/office/drawing/2014/main" val="2250602278"/>
                    </a:ext>
                  </a:extLst>
                </a:gridCol>
                <a:gridCol w="2641248">
                  <a:extLst>
                    <a:ext uri="{9D8B030D-6E8A-4147-A177-3AD203B41FA5}">
                      <a16:colId xmlns:a16="http://schemas.microsoft.com/office/drawing/2014/main" val="21301469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</a:t>
                      </a:r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hiệu</a:t>
                      </a:r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hóa</a:t>
                      </a:r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học</a:t>
                      </a:r>
                      <a:endParaRPr lang="en-US" sz="25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</a:t>
                      </a:r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cũ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</a:t>
                      </a:r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IUPAC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917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Silic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Silicon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0213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Photpho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Phosphorus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505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Lưu</a:t>
                      </a:r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huỳnh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Sulfur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2102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Chlorine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091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</a:t>
                      </a:r>
                      <a:endParaRPr lang="en-US" sz="25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Argon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882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Potassium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247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Canxi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Calcium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856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Mangan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manganese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0162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Sắt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464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Kẽm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Zinc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1755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9838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Đồng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Copper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0395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Bạc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Silver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126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8050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ECCBD416-80AD-4ADE-9AD4-A3DF20DAF613}"/>
              </a:ext>
            </a:extLst>
          </p:cNvPr>
          <p:cNvGraphicFramePr>
            <a:graphicFrameLocks noGrp="1"/>
          </p:cNvGraphicFramePr>
          <p:nvPr/>
        </p:nvGraphicFramePr>
        <p:xfrm>
          <a:off x="1463038" y="848958"/>
          <a:ext cx="9294606" cy="4389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98202">
                  <a:extLst>
                    <a:ext uri="{9D8B030D-6E8A-4147-A177-3AD203B41FA5}">
                      <a16:colId xmlns:a16="http://schemas.microsoft.com/office/drawing/2014/main" val="61874073"/>
                    </a:ext>
                  </a:extLst>
                </a:gridCol>
                <a:gridCol w="3098202">
                  <a:extLst>
                    <a:ext uri="{9D8B030D-6E8A-4147-A177-3AD203B41FA5}">
                      <a16:colId xmlns:a16="http://schemas.microsoft.com/office/drawing/2014/main" val="2250602278"/>
                    </a:ext>
                  </a:extLst>
                </a:gridCol>
                <a:gridCol w="3098202">
                  <a:extLst>
                    <a:ext uri="{9D8B030D-6E8A-4147-A177-3AD203B41FA5}">
                      <a16:colId xmlns:a16="http://schemas.microsoft.com/office/drawing/2014/main" val="21301469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</a:t>
                      </a:r>
                      <a:r>
                        <a:rPr lang="en-US" sz="3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0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hiệu</a:t>
                      </a:r>
                      <a:r>
                        <a:rPr lang="en-US" sz="3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0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hóa</a:t>
                      </a:r>
                      <a:r>
                        <a:rPr lang="en-US" sz="3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0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học</a:t>
                      </a:r>
                      <a:endParaRPr lang="en-US" sz="30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</a:t>
                      </a:r>
                      <a:r>
                        <a:rPr lang="en-US" sz="3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cũ</a:t>
                      </a:r>
                      <a:endParaRPr lang="en-US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</a:t>
                      </a:r>
                      <a:r>
                        <a:rPr lang="en-US" sz="3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IUPAC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917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Chì</a:t>
                      </a:r>
                      <a:endParaRPr lang="en-US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0213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Thủy</a:t>
                      </a:r>
                      <a:r>
                        <a:rPr lang="en-US" sz="3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ngân</a:t>
                      </a:r>
                      <a:endParaRPr lang="en-US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Mercury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505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Vàng</a:t>
                      </a:r>
                      <a:endParaRPr lang="en-US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2102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Platin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Platinum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091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Bromine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882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Iot</a:t>
                      </a:r>
                      <a:endParaRPr lang="en-US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Iodine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247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Crom</a:t>
                      </a:r>
                      <a:endParaRPr lang="en-US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Chromium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9668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8822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D3D6166-B9BB-FC43-904C-16287A6EB96F}"/>
              </a:ext>
            </a:extLst>
          </p:cNvPr>
          <p:cNvSpPr/>
          <p:nvPr/>
        </p:nvSpPr>
        <p:spPr>
          <a:xfrm>
            <a:off x="871107" y="612222"/>
            <a:ext cx="2286000" cy="5334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I. </a:t>
            </a:r>
            <a:r>
              <a:rPr lang="en-US" sz="35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Hóa</a:t>
            </a: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trị</a:t>
            </a: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35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D82120-4438-EA45-A1FD-54C6700DCE9C}"/>
              </a:ext>
            </a:extLst>
          </p:cNvPr>
          <p:cNvSpPr txBox="1"/>
          <p:nvPr/>
        </p:nvSpPr>
        <p:spPr>
          <a:xfrm>
            <a:off x="545522" y="1094247"/>
            <a:ext cx="1007583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500" b="1" dirty="0">
                <a:latin typeface="Arial" pitchFamily="34" charset="0"/>
                <a:cs typeface="Arial" pitchFamily="34" charset="0"/>
              </a:rPr>
              <a:t>1) </a:t>
            </a:r>
            <a:r>
              <a:rPr lang="en-US" sz="3500" b="1" dirty="0" err="1">
                <a:latin typeface="Arial" pitchFamily="34" charset="0"/>
                <a:cs typeface="Arial" pitchFamily="34" charset="0"/>
              </a:rPr>
              <a:t>Hóa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latin typeface="Arial" pitchFamily="34" charset="0"/>
                <a:cs typeface="Arial" pitchFamily="34" charset="0"/>
              </a:rPr>
              <a:t>trị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latin typeface="Arial" pitchFamily="34" charset="0"/>
                <a:cs typeface="Arial" pitchFamily="34" charset="0"/>
              </a:rPr>
              <a:t>nguyên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latin typeface="Arial" pitchFamily="34" charset="0"/>
                <a:cs typeface="Arial" pitchFamily="34" charset="0"/>
              </a:rPr>
              <a:t>tố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latin typeface="Arial" pitchFamily="34" charset="0"/>
                <a:cs typeface="Arial" pitchFamily="34" charset="0"/>
              </a:rPr>
              <a:t>thường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latin typeface="Arial" pitchFamily="34" charset="0"/>
                <a:cs typeface="Arial" pitchFamily="34" charset="0"/>
              </a:rPr>
              <a:t>gặp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536CC7-9945-8640-B1BA-5EE9F056C49A}"/>
              </a:ext>
            </a:extLst>
          </p:cNvPr>
          <p:cNvSpPr txBox="1"/>
          <p:nvPr/>
        </p:nvSpPr>
        <p:spPr>
          <a:xfrm>
            <a:off x="794907" y="1544757"/>
            <a:ext cx="8382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5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Wingdings"/>
              </a:rPr>
              <a:t></a:t>
            </a:r>
            <a:r>
              <a:rPr lang="pt-BR" sz="35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Hóa trị I : Li, Na, Br, Cl, I, Ag, H, K</a:t>
            </a:r>
            <a:endParaRPr lang="en-US" sz="35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C7DF68-5F35-8D43-8CC5-10178823448D}"/>
              </a:ext>
            </a:extLst>
          </p:cNvPr>
          <p:cNvSpPr txBox="1"/>
          <p:nvPr/>
        </p:nvSpPr>
        <p:spPr>
          <a:xfrm>
            <a:off x="794907" y="1988102"/>
            <a:ext cx="89154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Wingdings"/>
              </a:rPr>
              <a:t></a:t>
            </a:r>
            <a:r>
              <a:rPr lang="pt-BR" sz="35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Hóa trị II : Mg, Ca, O, Ba, Pb, Cu, Hg, Zn</a:t>
            </a:r>
            <a:endParaRPr lang="en-US" sz="35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9E063A-896B-3D4B-B592-CF0098DB616B}"/>
              </a:ext>
            </a:extLst>
          </p:cNvPr>
          <p:cNvSpPr txBox="1"/>
          <p:nvPr/>
        </p:nvSpPr>
        <p:spPr>
          <a:xfrm>
            <a:off x="794907" y="2438377"/>
            <a:ext cx="3886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  <a:sym typeface="Wingdings"/>
              </a:rPr>
              <a:t></a:t>
            </a:r>
            <a:r>
              <a:rPr lang="fr-FR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3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Hóa</a:t>
            </a:r>
            <a:r>
              <a:rPr lang="fr-FR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35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trị</a:t>
            </a:r>
            <a:r>
              <a:rPr lang="fr-FR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III : Al</a:t>
            </a:r>
            <a:endParaRPr lang="en-US" sz="3500" b="1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F1224B-C158-E044-A155-2960B6C1E293}"/>
              </a:ext>
            </a:extLst>
          </p:cNvPr>
          <p:cNvSpPr txBox="1"/>
          <p:nvPr/>
        </p:nvSpPr>
        <p:spPr>
          <a:xfrm>
            <a:off x="794906" y="2881722"/>
            <a:ext cx="424641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500" b="1" dirty="0">
                <a:solidFill>
                  <a:srgbClr val="FF40FF"/>
                </a:solidFill>
                <a:latin typeface="Arial" pitchFamily="34" charset="0"/>
                <a:cs typeface="Arial" pitchFamily="34" charset="0"/>
                <a:sym typeface="Wingdings"/>
              </a:rPr>
              <a:t></a:t>
            </a:r>
            <a:r>
              <a:rPr lang="fr-FR" sz="3500" b="1" dirty="0">
                <a:solidFill>
                  <a:srgbClr val="FF4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3500" b="1" dirty="0" err="1">
                <a:solidFill>
                  <a:srgbClr val="FF40FF"/>
                </a:solidFill>
                <a:latin typeface="Arial" pitchFamily="34" charset="0"/>
                <a:cs typeface="Arial" pitchFamily="34" charset="0"/>
              </a:rPr>
              <a:t>Hóa</a:t>
            </a:r>
            <a:r>
              <a:rPr lang="fr-FR" sz="3500" b="1" dirty="0">
                <a:solidFill>
                  <a:srgbClr val="FF4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3500" b="1" dirty="0" err="1">
                <a:solidFill>
                  <a:srgbClr val="FF40FF"/>
                </a:solidFill>
                <a:latin typeface="Arial" pitchFamily="34" charset="0"/>
                <a:cs typeface="Arial" pitchFamily="34" charset="0"/>
              </a:rPr>
              <a:t>trị</a:t>
            </a:r>
            <a:r>
              <a:rPr lang="fr-FR" sz="3500" b="1" dirty="0">
                <a:solidFill>
                  <a:srgbClr val="FF40FF"/>
                </a:solidFill>
                <a:latin typeface="Arial" pitchFamily="34" charset="0"/>
                <a:cs typeface="Arial" pitchFamily="34" charset="0"/>
              </a:rPr>
              <a:t> IV : C, Si</a:t>
            </a:r>
            <a:endParaRPr lang="en-US" sz="3500" b="1" dirty="0">
              <a:solidFill>
                <a:srgbClr val="FF4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1BD1643-5B83-A249-BD61-2662AE744E13}"/>
              </a:ext>
            </a:extLst>
          </p:cNvPr>
          <p:cNvSpPr txBox="1"/>
          <p:nvPr/>
        </p:nvSpPr>
        <p:spPr>
          <a:xfrm>
            <a:off x="801834" y="3325067"/>
            <a:ext cx="356061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5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  <a:sym typeface="Wingdings"/>
              </a:rPr>
              <a:t></a:t>
            </a:r>
            <a:r>
              <a:rPr lang="fr-FR" sz="35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3500" b="1" dirty="0" err="1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Hóa</a:t>
            </a:r>
            <a:r>
              <a:rPr lang="fr-FR" sz="35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3500" b="1" dirty="0" err="1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trị</a:t>
            </a:r>
            <a:r>
              <a:rPr lang="fr-FR" sz="35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V : P</a:t>
            </a:r>
            <a:endParaRPr lang="en-US" sz="35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62DB5D9-6E00-3049-ADF0-CCBB3B59A4EC}"/>
              </a:ext>
            </a:extLst>
          </p:cNvPr>
          <p:cNvSpPr txBox="1"/>
          <p:nvPr/>
        </p:nvSpPr>
        <p:spPr>
          <a:xfrm>
            <a:off x="794907" y="3761487"/>
            <a:ext cx="4191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5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  <a:sym typeface="Wingdings"/>
              </a:rPr>
              <a:t></a:t>
            </a:r>
            <a:r>
              <a:rPr lang="fr-FR" sz="35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35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Hóa</a:t>
            </a:r>
            <a:r>
              <a:rPr lang="fr-FR" sz="35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35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trị</a:t>
            </a:r>
            <a:r>
              <a:rPr lang="fr-FR" sz="35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II, III : Fe</a:t>
            </a:r>
            <a:endParaRPr lang="en-US" sz="35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B3E577A-CB15-B343-8DD8-25B70F5C3C8B}"/>
              </a:ext>
            </a:extLst>
          </p:cNvPr>
          <p:cNvSpPr txBox="1"/>
          <p:nvPr/>
        </p:nvSpPr>
        <p:spPr>
          <a:xfrm>
            <a:off x="552452" y="4208871"/>
            <a:ext cx="1133474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3500" b="1" dirty="0">
                <a:latin typeface="Arial" pitchFamily="34" charset="0"/>
                <a:cs typeface="Arial" pitchFamily="34" charset="0"/>
              </a:rPr>
              <a:t>2) </a:t>
            </a:r>
            <a:r>
              <a:rPr lang="fr-FR" sz="3500" b="1" dirty="0" err="1">
                <a:latin typeface="Arial" pitchFamily="34" charset="0"/>
                <a:cs typeface="Arial" pitchFamily="34" charset="0"/>
              </a:rPr>
              <a:t>Hóa</a:t>
            </a:r>
            <a:r>
              <a:rPr lang="fr-FR" sz="3500" b="1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3500" b="1" dirty="0" err="1">
                <a:latin typeface="Arial" pitchFamily="34" charset="0"/>
                <a:cs typeface="Arial" pitchFamily="34" charset="0"/>
              </a:rPr>
              <a:t>trị</a:t>
            </a:r>
            <a:r>
              <a:rPr lang="fr-FR" sz="3500" b="1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3500" b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fr-FR" sz="3500" b="1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3500" b="1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fr-FR" sz="3500" b="1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3500" b="1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fr-FR" sz="3500" b="1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3500" b="1" dirty="0" err="1">
                <a:latin typeface="Arial" pitchFamily="34" charset="0"/>
                <a:cs typeface="Arial" pitchFamily="34" charset="0"/>
              </a:rPr>
              <a:t>nhóm</a:t>
            </a:r>
            <a:r>
              <a:rPr lang="fr-FR" sz="3500" b="1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3500" b="1" dirty="0" err="1">
                <a:latin typeface="Arial" pitchFamily="34" charset="0"/>
                <a:cs typeface="Arial" pitchFamily="34" charset="0"/>
              </a:rPr>
              <a:t>nguyên</a:t>
            </a:r>
            <a:r>
              <a:rPr lang="fr-FR" sz="3500" b="1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3500" b="1" dirty="0" err="1">
                <a:latin typeface="Arial" pitchFamily="34" charset="0"/>
                <a:cs typeface="Arial" pitchFamily="34" charset="0"/>
              </a:rPr>
              <a:t>tử</a:t>
            </a:r>
            <a:r>
              <a:rPr lang="fr-FR" sz="3500" b="1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3500" b="1" dirty="0" err="1">
                <a:latin typeface="Arial" pitchFamily="34" charset="0"/>
                <a:cs typeface="Arial" pitchFamily="34" charset="0"/>
              </a:rPr>
              <a:t>thường</a:t>
            </a:r>
            <a:r>
              <a:rPr lang="fr-FR" sz="3500" b="1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3500" b="1" dirty="0" err="1">
                <a:latin typeface="Arial" pitchFamily="34" charset="0"/>
                <a:cs typeface="Arial" pitchFamily="34" charset="0"/>
              </a:rPr>
              <a:t>gặp</a:t>
            </a:r>
            <a:r>
              <a:rPr lang="fr-FR" sz="3500" b="1" dirty="0">
                <a:latin typeface="Arial" pitchFamily="34" charset="0"/>
                <a:cs typeface="Arial" pitchFamily="34" charset="0"/>
              </a:rPr>
              <a:t>:</a:t>
            </a:r>
            <a:endParaRPr lang="en-US" sz="3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F1BE1B1-A8ED-944D-ADE5-D9F5EAE4AB0D}"/>
              </a:ext>
            </a:extLst>
          </p:cNvPr>
          <p:cNvSpPr txBox="1"/>
          <p:nvPr/>
        </p:nvSpPr>
        <p:spPr>
          <a:xfrm>
            <a:off x="715360" y="4683551"/>
            <a:ext cx="8382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5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Wingdings"/>
              </a:rPr>
              <a:t></a:t>
            </a:r>
            <a:r>
              <a:rPr lang="en-US" sz="35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Hydroxide (–OH), nitrate (–NO</a:t>
            </a:r>
            <a:r>
              <a:rPr lang="en-US" sz="3500" b="1" baseline="-25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5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D81B428-DC24-734A-9636-448CB0B3C35E}"/>
              </a:ext>
            </a:extLst>
          </p:cNvPr>
          <p:cNvSpPr txBox="1"/>
          <p:nvPr/>
        </p:nvSpPr>
        <p:spPr>
          <a:xfrm>
            <a:off x="715360" y="5140751"/>
            <a:ext cx="990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Wingdings"/>
              </a:rPr>
              <a:t></a:t>
            </a:r>
            <a:r>
              <a:rPr lang="en-US" sz="32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Carbonate (=CO</a:t>
            </a:r>
            <a:r>
              <a:rPr lang="en-US" sz="3200" b="1" baseline="-25000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2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), sulfate (=SO</a:t>
            </a:r>
            <a:r>
              <a:rPr lang="en-US" sz="3200" b="1" baseline="-25000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32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), sulfite (=SO</a:t>
            </a:r>
            <a:r>
              <a:rPr lang="en-US" sz="3200" b="1" baseline="-25000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2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B477EBF-F287-604A-8DEB-337C81EF5255}"/>
              </a:ext>
            </a:extLst>
          </p:cNvPr>
          <p:cNvSpPr txBox="1"/>
          <p:nvPr/>
        </p:nvSpPr>
        <p:spPr>
          <a:xfrm>
            <a:off x="715360" y="5570241"/>
            <a:ext cx="8382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  <a:sym typeface="Wingdings"/>
              </a:rPr>
              <a:t>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Phosphate (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  <a:sym typeface="Symbol"/>
              </a:rPr>
              <a:t>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PO</a:t>
            </a:r>
            <a:r>
              <a:rPr lang="en-US" sz="3500" b="1" baseline="-25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35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97523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FFC68EF-559B-4649-A89D-94A2C3CA8F9C}"/>
              </a:ext>
            </a:extLst>
          </p:cNvPr>
          <p:cNvSpPr txBox="1"/>
          <p:nvPr/>
        </p:nvSpPr>
        <p:spPr>
          <a:xfrm>
            <a:off x="5051791" y="1146632"/>
            <a:ext cx="182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atin typeface="Arial" pitchFamily="34" charset="0"/>
                <a:cs typeface="Arial" pitchFamily="34" charset="0"/>
              </a:rPr>
              <a:t>Al 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B79B28-4D7B-2347-8A88-396E9D771804}"/>
              </a:ext>
            </a:extLst>
          </p:cNvPr>
          <p:cNvSpPr txBox="1"/>
          <p:nvPr/>
        </p:nvSpPr>
        <p:spPr>
          <a:xfrm>
            <a:off x="5259611" y="573156"/>
            <a:ext cx="76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III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B80D45-5CCE-CF47-B890-E3FB8B83ED3A}"/>
              </a:ext>
            </a:extLst>
          </p:cNvPr>
          <p:cNvSpPr txBox="1"/>
          <p:nvPr/>
        </p:nvSpPr>
        <p:spPr>
          <a:xfrm>
            <a:off x="5599046" y="1364354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baseline="-25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FC3155E-746A-624C-906B-F246CFA73D52}"/>
              </a:ext>
            </a:extLst>
          </p:cNvPr>
          <p:cNvSpPr txBox="1"/>
          <p:nvPr/>
        </p:nvSpPr>
        <p:spPr>
          <a:xfrm>
            <a:off x="6146301" y="575950"/>
            <a:ext cx="609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II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61471B-27FC-3148-9183-6B387A2B9D40}"/>
              </a:ext>
            </a:extLst>
          </p:cNvPr>
          <p:cNvSpPr txBox="1"/>
          <p:nvPr/>
        </p:nvSpPr>
        <p:spPr>
          <a:xfrm>
            <a:off x="6423391" y="1364354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baseline="-25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180819-12BE-BB41-933F-1CF8EA7532B2}"/>
              </a:ext>
            </a:extLst>
          </p:cNvPr>
          <p:cNvSpPr txBox="1"/>
          <p:nvPr/>
        </p:nvSpPr>
        <p:spPr>
          <a:xfrm>
            <a:off x="5017155" y="3138893"/>
            <a:ext cx="182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atin typeface="Arial" pitchFamily="34" charset="0"/>
                <a:cs typeface="Arial" pitchFamily="34" charset="0"/>
              </a:rPr>
              <a:t>CO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909670C-42C9-8243-A608-931F49610D59}"/>
              </a:ext>
            </a:extLst>
          </p:cNvPr>
          <p:cNvSpPr txBox="1"/>
          <p:nvPr/>
        </p:nvSpPr>
        <p:spPr>
          <a:xfrm>
            <a:off x="5224975" y="2565417"/>
            <a:ext cx="88669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IV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693D100-B7F7-E64F-A538-8244724891A6}"/>
              </a:ext>
            </a:extLst>
          </p:cNvPr>
          <p:cNvSpPr txBox="1"/>
          <p:nvPr/>
        </p:nvSpPr>
        <p:spPr>
          <a:xfrm>
            <a:off x="5889991" y="2568211"/>
            <a:ext cx="609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II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AC4E793-319C-0C44-8573-8A8E6F8004E4}"/>
              </a:ext>
            </a:extLst>
          </p:cNvPr>
          <p:cNvSpPr txBox="1"/>
          <p:nvPr/>
        </p:nvSpPr>
        <p:spPr>
          <a:xfrm>
            <a:off x="6153226" y="3356615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baseline="-25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304530A-274D-9B4E-A0AF-68E48CDE106A}"/>
              </a:ext>
            </a:extLst>
          </p:cNvPr>
          <p:cNvSpPr txBox="1"/>
          <p:nvPr/>
        </p:nvSpPr>
        <p:spPr>
          <a:xfrm>
            <a:off x="4698501" y="5043893"/>
            <a:ext cx="27916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>
                <a:latin typeface="Arial" pitchFamily="34" charset="0"/>
                <a:cs typeface="Arial" pitchFamily="34" charset="0"/>
              </a:rPr>
              <a:t>BaSO</a:t>
            </a:r>
            <a:r>
              <a:rPr lang="en-US" sz="6000" b="1" baseline="-25000">
                <a:latin typeface="Arial" pitchFamily="34" charset="0"/>
                <a:cs typeface="Arial" pitchFamily="34" charset="0"/>
              </a:rPr>
              <a:t>4</a:t>
            </a:r>
            <a:endParaRPr lang="en-US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420579-74B9-9B4C-A9EC-02262177E11C}"/>
              </a:ext>
            </a:extLst>
          </p:cNvPr>
          <p:cNvSpPr txBox="1"/>
          <p:nvPr/>
        </p:nvSpPr>
        <p:spPr>
          <a:xfrm>
            <a:off x="5037936" y="4470417"/>
            <a:ext cx="76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II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DA49AA-561D-6F40-B232-2DE3521332A0}"/>
              </a:ext>
            </a:extLst>
          </p:cNvPr>
          <p:cNvSpPr txBox="1"/>
          <p:nvPr/>
        </p:nvSpPr>
        <p:spPr>
          <a:xfrm>
            <a:off x="6125520" y="4473211"/>
            <a:ext cx="609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II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BDF7825-B089-4B43-AFF3-88D8331A4E4D}"/>
              </a:ext>
            </a:extLst>
          </p:cNvPr>
          <p:cNvSpPr txBox="1"/>
          <p:nvPr/>
        </p:nvSpPr>
        <p:spPr>
          <a:xfrm>
            <a:off x="5460501" y="5602356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baseline="-25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724AA9E-FB31-9544-8F55-14976F18864C}"/>
              </a:ext>
            </a:extLst>
          </p:cNvPr>
          <p:cNvSpPr txBox="1"/>
          <p:nvPr/>
        </p:nvSpPr>
        <p:spPr>
          <a:xfrm>
            <a:off x="7123046" y="5602356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baseline="-25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69833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5" grpId="1"/>
      <p:bldP spid="6" grpId="0"/>
      <p:bldP spid="7" grpId="0"/>
      <p:bldP spid="7" grpId="1"/>
      <p:bldP spid="8" grpId="0"/>
      <p:bldP spid="9" grpId="0"/>
      <p:bldP spid="10" grpId="0"/>
      <p:bldP spid="10" grpId="1"/>
      <p:bldP spid="11" grpId="0"/>
      <p:bldP spid="11" grpId="1"/>
      <p:bldP spid="12" grpId="0"/>
      <p:bldP spid="13" grpId="0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A52D52B-4E7F-B742-B3C0-9AAB4606BC15}"/>
              </a:ext>
            </a:extLst>
          </p:cNvPr>
          <p:cNvSpPr txBox="1"/>
          <p:nvPr/>
        </p:nvSpPr>
        <p:spPr>
          <a:xfrm>
            <a:off x="5204794" y="1714283"/>
            <a:ext cx="182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atin typeface="Arial" pitchFamily="34" charset="0"/>
                <a:cs typeface="Arial" pitchFamily="34" charset="0"/>
              </a:rPr>
              <a:t>SO</a:t>
            </a:r>
            <a:r>
              <a:rPr lang="en-US" sz="6000" b="1" baseline="-25000" dirty="0">
                <a:latin typeface="Arial" pitchFamily="34" charset="0"/>
                <a:cs typeface="Arial" pitchFamily="34" charset="0"/>
              </a:rPr>
              <a:t>2</a:t>
            </a:r>
            <a:endParaRPr lang="en-US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9435B3-B9D5-904A-8455-9FDA68D17DF3}"/>
              </a:ext>
            </a:extLst>
          </p:cNvPr>
          <p:cNvSpPr txBox="1"/>
          <p:nvPr/>
        </p:nvSpPr>
        <p:spPr>
          <a:xfrm>
            <a:off x="5398759" y="1180883"/>
            <a:ext cx="609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>
                <a:latin typeface="Arial" pitchFamily="34" charset="0"/>
                <a:cs typeface="Arial" pitchFamily="34" charset="0"/>
              </a:rPr>
              <a:t>II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0C86FF-FDFD-D046-96D6-0F1ACA5A9165}"/>
              </a:ext>
            </a:extLst>
          </p:cNvPr>
          <p:cNvSpPr txBox="1"/>
          <p:nvPr/>
        </p:nvSpPr>
        <p:spPr>
          <a:xfrm>
            <a:off x="6070704" y="1180883"/>
            <a:ext cx="609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>
                <a:latin typeface="Arial" pitchFamily="34" charset="0"/>
                <a:cs typeface="Arial" pitchFamily="34" charset="0"/>
              </a:rPr>
              <a:t>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E1CCAA-4147-4C4E-AFED-F5320872B460}"/>
              </a:ext>
            </a:extLst>
          </p:cNvPr>
          <p:cNvSpPr txBox="1"/>
          <p:nvPr/>
        </p:nvSpPr>
        <p:spPr>
          <a:xfrm>
            <a:off x="5280994" y="1180883"/>
            <a:ext cx="838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IV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C2FE48-9CC4-314A-BF3B-F5CA2E6F92F7}"/>
              </a:ext>
            </a:extLst>
          </p:cNvPr>
          <p:cNvSpPr txBox="1"/>
          <p:nvPr/>
        </p:nvSpPr>
        <p:spPr>
          <a:xfrm>
            <a:off x="5946014" y="1180883"/>
            <a:ext cx="609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II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2466DE-483C-6543-8ECA-AC651E2FD1CD}"/>
              </a:ext>
            </a:extLst>
          </p:cNvPr>
          <p:cNvSpPr txBox="1"/>
          <p:nvPr/>
        </p:nvSpPr>
        <p:spPr>
          <a:xfrm>
            <a:off x="4761449" y="4457483"/>
            <a:ext cx="259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atin typeface="Arial" pitchFamily="34" charset="0"/>
                <a:cs typeface="Arial" pitchFamily="34" charset="0"/>
              </a:rPr>
              <a:t>FeSO</a:t>
            </a:r>
            <a:r>
              <a:rPr lang="en-US" sz="6000" b="1" baseline="-25000" dirty="0">
                <a:latin typeface="Arial" pitchFamily="34" charset="0"/>
                <a:cs typeface="Arial" pitchFamily="34" charset="0"/>
              </a:rPr>
              <a:t>4</a:t>
            </a:r>
            <a:endParaRPr lang="en-US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9CCB65-603B-3748-8B4C-C37212B2A3DC}"/>
              </a:ext>
            </a:extLst>
          </p:cNvPr>
          <p:cNvSpPr txBox="1"/>
          <p:nvPr/>
        </p:nvSpPr>
        <p:spPr>
          <a:xfrm>
            <a:off x="5184014" y="3924083"/>
            <a:ext cx="609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>
                <a:latin typeface="Arial" pitchFamily="34" charset="0"/>
                <a:cs typeface="Arial" pitchFamily="34" charset="0"/>
              </a:rPr>
              <a:t>I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0DA841-460B-C441-B52D-5BCD18FA69FC}"/>
              </a:ext>
            </a:extLst>
          </p:cNvPr>
          <p:cNvSpPr txBox="1"/>
          <p:nvPr/>
        </p:nvSpPr>
        <p:spPr>
          <a:xfrm>
            <a:off x="6160759" y="3924083"/>
            <a:ext cx="609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>
                <a:latin typeface="Arial" pitchFamily="34" charset="0"/>
                <a:cs typeface="Arial" pitchFamily="34" charset="0"/>
              </a:rPr>
              <a:t>I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BEEF886-A685-D340-A3A9-44B76339F485}"/>
              </a:ext>
            </a:extLst>
          </p:cNvPr>
          <p:cNvSpPr txBox="1"/>
          <p:nvPr/>
        </p:nvSpPr>
        <p:spPr>
          <a:xfrm>
            <a:off x="4948484" y="3925572"/>
            <a:ext cx="838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II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896E2C-EB80-2446-88C0-DF8EA24564D9}"/>
              </a:ext>
            </a:extLst>
          </p:cNvPr>
          <p:cNvSpPr txBox="1"/>
          <p:nvPr/>
        </p:nvSpPr>
        <p:spPr>
          <a:xfrm>
            <a:off x="6029139" y="3925572"/>
            <a:ext cx="609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II</a:t>
            </a:r>
          </a:p>
        </p:txBody>
      </p:sp>
    </p:spTree>
    <p:extLst>
      <p:ext uri="{BB962C8B-B14F-4D97-AF65-F5344CB8AC3E}">
        <p14:creationId xmlns:p14="http://schemas.microsoft.com/office/powerpoint/2010/main" val="765887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5" grpId="1"/>
      <p:bldP spid="6" grpId="0"/>
      <p:bldP spid="6" grpId="1"/>
      <p:bldP spid="7" grpId="0"/>
      <p:bldP spid="8" grpId="0"/>
      <p:bldP spid="9" grpId="0"/>
      <p:bldP spid="10" grpId="0"/>
      <p:bldP spid="10" grpId="1"/>
      <p:bldP spid="11" grpId="0"/>
      <p:bldP spid="11" grpId="1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E31D704-727A-D041-8D1F-76F00D94C96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59885794"/>
              </p:ext>
            </p:extLst>
          </p:nvPr>
        </p:nvGraphicFramePr>
        <p:xfrm>
          <a:off x="1971262" y="990600"/>
          <a:ext cx="83058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3DCB15B7-31C9-0646-B9DB-3FA92C0BBB15}"/>
              </a:ext>
            </a:extLst>
          </p:cNvPr>
          <p:cNvSpPr/>
          <p:nvPr/>
        </p:nvSpPr>
        <p:spPr>
          <a:xfrm>
            <a:off x="423620" y="231230"/>
            <a:ext cx="6891584" cy="67529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II. </a:t>
            </a:r>
            <a:r>
              <a:rPr lang="en-US" sz="4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loại</a:t>
            </a:r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hợp</a:t>
            </a:r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chất</a:t>
            </a:r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vô</a:t>
            </a:r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cơ</a:t>
            </a:r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129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1378</Words>
  <Application>Microsoft Office PowerPoint</Application>
  <PresentationFormat>Widescreen</PresentationFormat>
  <Paragraphs>372</Paragraphs>
  <Slides>26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Cambria Math</vt:lpstr>
      <vt:lpstr>Gigi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dangkhoa30101982@gmail.com</dc:creator>
  <cp:lastModifiedBy>Nguyen Do Dang Khoa</cp:lastModifiedBy>
  <cp:revision>57</cp:revision>
  <dcterms:created xsi:type="dcterms:W3CDTF">2019-08-18T01:19:13Z</dcterms:created>
  <dcterms:modified xsi:type="dcterms:W3CDTF">2021-09-04T04:25:48Z</dcterms:modified>
</cp:coreProperties>
</file>